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3"/>
  </p:notesMasterIdLst>
  <p:handoutMasterIdLst>
    <p:handoutMasterId r:id="rId44"/>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44" r:id="rId15"/>
    <p:sldId id="345" r:id="rId16"/>
    <p:sldId id="346" r:id="rId17"/>
    <p:sldId id="347" r:id="rId18"/>
    <p:sldId id="348" r:id="rId19"/>
    <p:sldId id="349" r:id="rId20"/>
    <p:sldId id="322" r:id="rId21"/>
    <p:sldId id="323" r:id="rId22"/>
    <p:sldId id="350" r:id="rId23"/>
    <p:sldId id="325" r:id="rId24"/>
    <p:sldId id="326" r:id="rId25"/>
    <p:sldId id="351" r:id="rId26"/>
    <p:sldId id="327" r:id="rId27"/>
    <p:sldId id="328" r:id="rId28"/>
    <p:sldId id="352" r:id="rId29"/>
    <p:sldId id="331" r:id="rId30"/>
    <p:sldId id="332" r:id="rId31"/>
    <p:sldId id="333" r:id="rId32"/>
    <p:sldId id="353" r:id="rId33"/>
    <p:sldId id="354" r:id="rId34"/>
    <p:sldId id="336" r:id="rId35"/>
    <p:sldId id="355" r:id="rId36"/>
    <p:sldId id="337" r:id="rId37"/>
    <p:sldId id="338" r:id="rId38"/>
    <p:sldId id="356" r:id="rId39"/>
    <p:sldId id="357" r:id="rId40"/>
    <p:sldId id="342" r:id="rId41"/>
    <p:sldId id="304"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3"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4"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4" autoAdjust="0"/>
    <p:restoredTop sz="77830" autoAdjust="0"/>
  </p:normalViewPr>
  <p:slideViewPr>
    <p:cSldViewPr snapToGrid="0" snapToObjects="1">
      <p:cViewPr varScale="1">
        <p:scale>
          <a:sx n="100" d="100"/>
          <a:sy n="100" d="100"/>
        </p:scale>
        <p:origin x="1464" y="176"/>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6774AE1F-2802-46E4-B8E2-CBBE6D6D60EC}"/>
    <pc:docChg chg="modSld">
      <pc:chgData name="Robby Roth" userId="47608e0cc0708d8b" providerId="LiveId" clId="{6774AE1F-2802-46E4-B8E2-CBBE6D6D60EC}" dt="2020-02-09T21:34:10.674" v="2" actId="962"/>
      <pc:docMkLst>
        <pc:docMk/>
      </pc:docMkLst>
      <pc:sldChg chg="modSp">
        <pc:chgData name="Robby Roth" userId="47608e0cc0708d8b" providerId="LiveId" clId="{6774AE1F-2802-46E4-B8E2-CBBE6D6D60EC}" dt="2020-02-09T21:34:10.674" v="2" actId="962"/>
        <pc:sldMkLst>
          <pc:docMk/>
          <pc:sldMk cId="4140415912" sldId="301"/>
        </pc:sldMkLst>
        <pc:picChg chg="mod">
          <ac:chgData name="Robby Roth" userId="47608e0cc0708d8b" providerId="LiveId" clId="{6774AE1F-2802-46E4-B8E2-CBBE6D6D60EC}" dt="2020-02-09T21:34:10.674" v="2" actId="962"/>
          <ac:picMkLst>
            <pc:docMk/>
            <pc:sldMk cId="4140415912" sldId="301"/>
            <ac:picMk id="8" creationId="{66F68693-04B9-45A8-9FEE-D461A6FE8391}"/>
          </ac:picMkLst>
        </pc:picChg>
      </pc:sldChg>
    </pc:docChg>
  </pc:docChgLst>
  <pc:docChgLst>
    <pc:chgData name="Dominik Böhler" userId="d6f71161-d1cb-4399-82c4-d80fb5b4761d" providerId="ADAL" clId="{E310C036-71BF-BE40-8870-629082DB0E6D}"/>
    <pc:docChg chg="custSel modSld modMainMaster modNotesMaster">
      <pc:chgData name="Dominik Böhler" userId="d6f71161-d1cb-4399-82c4-d80fb5b4761d" providerId="ADAL" clId="{E310C036-71BF-BE40-8870-629082DB0E6D}" dt="2021-02-17T09:19:35.161" v="4" actId="478"/>
      <pc:docMkLst>
        <pc:docMk/>
      </pc:docMkLst>
      <pc:sldChg chg="modSp modNotes">
        <pc:chgData name="Dominik Böhler" userId="d6f71161-d1cb-4399-82c4-d80fb5b4761d" providerId="ADAL" clId="{E310C036-71BF-BE40-8870-629082DB0E6D}" dt="2021-02-17T09:19:19.577" v="0"/>
        <pc:sldMkLst>
          <pc:docMk/>
          <pc:sldMk cId="4140415912" sldId="301"/>
        </pc:sldMkLst>
        <pc:spChg chg="mod">
          <ac:chgData name="Dominik Böhler" userId="d6f71161-d1cb-4399-82c4-d80fb5b4761d" providerId="ADAL" clId="{E310C036-71BF-BE40-8870-629082DB0E6D}" dt="2021-02-17T09:19:19.577" v="0"/>
          <ac:spMkLst>
            <pc:docMk/>
            <pc:sldMk cId="4140415912" sldId="301"/>
            <ac:spMk id="2" creationId="{00000000-0000-0000-0000-000000000000}"/>
          </ac:spMkLst>
        </pc:spChg>
        <pc:spChg chg="mod">
          <ac:chgData name="Dominik Böhler" userId="d6f71161-d1cb-4399-82c4-d80fb5b4761d" providerId="ADAL" clId="{E310C036-71BF-BE40-8870-629082DB0E6D}" dt="2021-02-17T09:19:19.577" v="0"/>
          <ac:spMkLst>
            <pc:docMk/>
            <pc:sldMk cId="4140415912" sldId="301"/>
            <ac:spMk id="3" creationId="{00000000-0000-0000-0000-000000000000}"/>
          </ac:spMkLst>
        </pc:spChg>
        <pc:spChg chg="mod">
          <ac:chgData name="Dominik Böhler" userId="d6f71161-d1cb-4399-82c4-d80fb5b4761d" providerId="ADAL" clId="{E310C036-71BF-BE40-8870-629082DB0E6D}" dt="2021-02-17T09:19:19.577" v="0"/>
          <ac:spMkLst>
            <pc:docMk/>
            <pc:sldMk cId="4140415912" sldId="301"/>
            <ac:spMk id="4" creationId="{00000000-0000-0000-0000-000000000000}"/>
          </ac:spMkLst>
        </pc:spChg>
        <pc:spChg chg="mod">
          <ac:chgData name="Dominik Böhler" userId="d6f71161-d1cb-4399-82c4-d80fb5b4761d" providerId="ADAL" clId="{E310C036-71BF-BE40-8870-629082DB0E6D}" dt="2021-02-17T09:19:19.577" v="0"/>
          <ac:spMkLst>
            <pc:docMk/>
            <pc:sldMk cId="4140415912" sldId="301"/>
            <ac:spMk id="5" creationId="{00000000-0000-0000-0000-000000000000}"/>
          </ac:spMkLst>
        </pc:spChg>
        <pc:spChg chg="mod">
          <ac:chgData name="Dominik Böhler" userId="d6f71161-d1cb-4399-82c4-d80fb5b4761d" providerId="ADAL" clId="{E310C036-71BF-BE40-8870-629082DB0E6D}" dt="2021-02-17T09:19:19.577" v="0"/>
          <ac:spMkLst>
            <pc:docMk/>
            <pc:sldMk cId="4140415912" sldId="301"/>
            <ac:spMk id="6" creationId="{00000000-0000-0000-0000-000000000000}"/>
          </ac:spMkLst>
        </pc:spChg>
        <pc:picChg chg="mod">
          <ac:chgData name="Dominik Böhler" userId="d6f71161-d1cb-4399-82c4-d80fb5b4761d" providerId="ADAL" clId="{E310C036-71BF-BE40-8870-629082DB0E6D}" dt="2021-02-17T09:19:19.577" v="0"/>
          <ac:picMkLst>
            <pc:docMk/>
            <pc:sldMk cId="4140415912" sldId="301"/>
            <ac:picMk id="8" creationId="{66F68693-04B9-45A8-9FEE-D461A6FE8391}"/>
          </ac:picMkLst>
        </pc:picChg>
      </pc:sldChg>
      <pc:sldChg chg="modSp modNotes">
        <pc:chgData name="Dominik Böhler" userId="d6f71161-d1cb-4399-82c4-d80fb5b4761d" providerId="ADAL" clId="{E310C036-71BF-BE40-8870-629082DB0E6D}" dt="2021-02-17T09:19:19.577" v="0"/>
        <pc:sldMkLst>
          <pc:docMk/>
          <pc:sldMk cId="3346985317" sldId="304"/>
        </pc:sldMkLst>
        <pc:spChg chg="mod">
          <ac:chgData name="Dominik Böhler" userId="d6f71161-d1cb-4399-82c4-d80fb5b4761d" providerId="ADAL" clId="{E310C036-71BF-BE40-8870-629082DB0E6D}" dt="2021-02-17T09:19:19.577" v="0"/>
          <ac:spMkLst>
            <pc:docMk/>
            <pc:sldMk cId="3346985317" sldId="304"/>
            <ac:spMk id="8" creationId="{00000000-0000-0000-0000-000000000000}"/>
          </ac:spMkLst>
        </pc:spChg>
        <pc:picChg chg="mod">
          <ac:chgData name="Dominik Böhler" userId="d6f71161-d1cb-4399-82c4-d80fb5b4761d" providerId="ADAL" clId="{E310C036-71BF-BE40-8870-629082DB0E6D}" dt="2021-02-17T09:19:19.577" v="0"/>
          <ac:picMkLst>
            <pc:docMk/>
            <pc:sldMk cId="3346985317" sldId="304"/>
            <ac:picMk id="4" creationId="{00000000-0000-0000-0000-000000000000}"/>
          </ac:picMkLst>
        </pc:picChg>
      </pc:sldChg>
      <pc:sldChg chg="modNotes">
        <pc:chgData name="Dominik Böhler" userId="d6f71161-d1cb-4399-82c4-d80fb5b4761d" providerId="ADAL" clId="{E310C036-71BF-BE40-8870-629082DB0E6D}" dt="2021-02-17T09:19:19.577" v="0"/>
        <pc:sldMkLst>
          <pc:docMk/>
          <pc:sldMk cId="387908837" sldId="305"/>
        </pc:sldMkLst>
      </pc:sldChg>
      <pc:sldChg chg="modSp modNotes">
        <pc:chgData name="Dominik Böhler" userId="d6f71161-d1cb-4399-82c4-d80fb5b4761d" providerId="ADAL" clId="{E310C036-71BF-BE40-8870-629082DB0E6D}" dt="2021-02-17T09:19:19.577" v="0"/>
        <pc:sldMkLst>
          <pc:docMk/>
          <pc:sldMk cId="1121951167" sldId="306"/>
        </pc:sldMkLst>
        <pc:spChg chg="mod">
          <ac:chgData name="Dominik Böhler" userId="d6f71161-d1cb-4399-82c4-d80fb5b4761d" providerId="ADAL" clId="{E310C036-71BF-BE40-8870-629082DB0E6D}" dt="2021-02-17T09:19:19.577" v="0"/>
          <ac:spMkLst>
            <pc:docMk/>
            <pc:sldMk cId="1121951167" sldId="306"/>
            <ac:spMk id="3" creationId="{00000000-0000-0000-0000-000000000000}"/>
          </ac:spMkLst>
        </pc:spChg>
        <pc:picChg chg="mod">
          <ac:chgData name="Dominik Böhler" userId="d6f71161-d1cb-4399-82c4-d80fb5b4761d" providerId="ADAL" clId="{E310C036-71BF-BE40-8870-629082DB0E6D}" dt="2021-02-17T09:19:19.577" v="0"/>
          <ac:picMkLst>
            <pc:docMk/>
            <pc:sldMk cId="1121951167" sldId="306"/>
            <ac:picMk id="5" creationId="{918DAC99-DCD6-4F75-9EF6-501CCC412E1D}"/>
          </ac:picMkLst>
        </pc:picChg>
      </pc:sldChg>
      <pc:sldChg chg="modSp modNotes">
        <pc:chgData name="Dominik Böhler" userId="d6f71161-d1cb-4399-82c4-d80fb5b4761d" providerId="ADAL" clId="{E310C036-71BF-BE40-8870-629082DB0E6D}" dt="2021-02-17T09:19:19.577" v="0"/>
        <pc:sldMkLst>
          <pc:docMk/>
          <pc:sldMk cId="3119832957" sldId="307"/>
        </pc:sldMkLst>
        <pc:spChg chg="mod">
          <ac:chgData name="Dominik Böhler" userId="d6f71161-d1cb-4399-82c4-d80fb5b4761d" providerId="ADAL" clId="{E310C036-71BF-BE40-8870-629082DB0E6D}" dt="2021-02-17T09:19:19.577" v="0"/>
          <ac:spMkLst>
            <pc:docMk/>
            <pc:sldMk cId="3119832957" sldId="307"/>
            <ac:spMk id="3" creationId="{00000000-0000-0000-0000-000000000000}"/>
          </ac:spMkLst>
        </pc:spChg>
        <pc:picChg chg="mod">
          <ac:chgData name="Dominik Böhler" userId="d6f71161-d1cb-4399-82c4-d80fb5b4761d" providerId="ADAL" clId="{E310C036-71BF-BE40-8870-629082DB0E6D}" dt="2021-02-17T09:19:19.577" v="0"/>
          <ac:picMkLst>
            <pc:docMk/>
            <pc:sldMk cId="3119832957" sldId="307"/>
            <ac:picMk id="5" creationId="{595974D9-6BBC-4C79-B9C4-9B7283D30CC0}"/>
          </ac:picMkLst>
        </pc:picChg>
      </pc:sldChg>
      <pc:sldChg chg="modSp modNotes">
        <pc:chgData name="Dominik Böhler" userId="d6f71161-d1cb-4399-82c4-d80fb5b4761d" providerId="ADAL" clId="{E310C036-71BF-BE40-8870-629082DB0E6D}" dt="2021-02-17T09:19:19.577" v="0"/>
        <pc:sldMkLst>
          <pc:docMk/>
          <pc:sldMk cId="378358366" sldId="308"/>
        </pc:sldMkLst>
        <pc:spChg chg="mod">
          <ac:chgData name="Dominik Böhler" userId="d6f71161-d1cb-4399-82c4-d80fb5b4761d" providerId="ADAL" clId="{E310C036-71BF-BE40-8870-629082DB0E6D}" dt="2021-02-17T09:19:19.577" v="0"/>
          <ac:spMkLst>
            <pc:docMk/>
            <pc:sldMk cId="378358366" sldId="308"/>
            <ac:spMk id="3" creationId="{00000000-0000-0000-0000-000000000000}"/>
          </ac:spMkLst>
        </pc:spChg>
        <pc:picChg chg="mod">
          <ac:chgData name="Dominik Böhler" userId="d6f71161-d1cb-4399-82c4-d80fb5b4761d" providerId="ADAL" clId="{E310C036-71BF-BE40-8870-629082DB0E6D}" dt="2021-02-17T09:19:19.577" v="0"/>
          <ac:picMkLst>
            <pc:docMk/>
            <pc:sldMk cId="378358366" sldId="308"/>
            <ac:picMk id="5" creationId="{52C7EADC-8379-4AAF-8AC0-D324A083BF9F}"/>
          </ac:picMkLst>
        </pc:picChg>
      </pc:sldChg>
      <pc:sldChg chg="modSp">
        <pc:chgData name="Dominik Böhler" userId="d6f71161-d1cb-4399-82c4-d80fb5b4761d" providerId="ADAL" clId="{E310C036-71BF-BE40-8870-629082DB0E6D}" dt="2021-02-17T09:19:19.577" v="0"/>
        <pc:sldMkLst>
          <pc:docMk/>
          <pc:sldMk cId="2585119486" sldId="309"/>
        </pc:sldMkLst>
        <pc:spChg chg="mod">
          <ac:chgData name="Dominik Böhler" userId="d6f71161-d1cb-4399-82c4-d80fb5b4761d" providerId="ADAL" clId="{E310C036-71BF-BE40-8870-629082DB0E6D}" dt="2021-02-17T09:19:19.577" v="0"/>
          <ac:spMkLst>
            <pc:docMk/>
            <pc:sldMk cId="2585119486" sldId="309"/>
            <ac:spMk id="3" creationId="{00000000-0000-0000-0000-000000000000}"/>
          </ac:spMkLst>
        </pc:spChg>
        <pc:picChg chg="mod">
          <ac:chgData name="Dominik Böhler" userId="d6f71161-d1cb-4399-82c4-d80fb5b4761d" providerId="ADAL" clId="{E310C036-71BF-BE40-8870-629082DB0E6D}" dt="2021-02-17T09:19:19.577" v="0"/>
          <ac:picMkLst>
            <pc:docMk/>
            <pc:sldMk cId="2585119486" sldId="309"/>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1240474219" sldId="310"/>
        </pc:sldMkLst>
        <pc:spChg chg="mod">
          <ac:chgData name="Dominik Böhler" userId="d6f71161-d1cb-4399-82c4-d80fb5b4761d" providerId="ADAL" clId="{E310C036-71BF-BE40-8870-629082DB0E6D}" dt="2021-02-17T09:19:19.577" v="0"/>
          <ac:spMkLst>
            <pc:docMk/>
            <pc:sldMk cId="1240474219" sldId="310"/>
            <ac:spMk id="3" creationId="{00000000-0000-0000-0000-000000000000}"/>
          </ac:spMkLst>
        </pc:spChg>
        <pc:picChg chg="mod">
          <ac:chgData name="Dominik Böhler" userId="d6f71161-d1cb-4399-82c4-d80fb5b4761d" providerId="ADAL" clId="{E310C036-71BF-BE40-8870-629082DB0E6D}" dt="2021-02-17T09:19:19.577" v="0"/>
          <ac:picMkLst>
            <pc:docMk/>
            <pc:sldMk cId="1240474219" sldId="310"/>
            <ac:picMk id="6" creationId="{00000000-0000-0000-0000-000000000000}"/>
          </ac:picMkLst>
        </pc:picChg>
      </pc:sldChg>
      <pc:sldChg chg="modSp">
        <pc:chgData name="Dominik Böhler" userId="d6f71161-d1cb-4399-82c4-d80fb5b4761d" providerId="ADAL" clId="{E310C036-71BF-BE40-8870-629082DB0E6D}" dt="2021-02-17T09:19:19.577" v="0"/>
        <pc:sldMkLst>
          <pc:docMk/>
          <pc:sldMk cId="2020102055" sldId="311"/>
        </pc:sldMkLst>
        <pc:spChg chg="mod">
          <ac:chgData name="Dominik Böhler" userId="d6f71161-d1cb-4399-82c4-d80fb5b4761d" providerId="ADAL" clId="{E310C036-71BF-BE40-8870-629082DB0E6D}" dt="2021-02-17T09:19:19.577" v="0"/>
          <ac:spMkLst>
            <pc:docMk/>
            <pc:sldMk cId="2020102055" sldId="311"/>
            <ac:spMk id="3" creationId="{00000000-0000-0000-0000-000000000000}"/>
          </ac:spMkLst>
        </pc:spChg>
        <pc:spChg chg="mod">
          <ac:chgData name="Dominik Böhler" userId="d6f71161-d1cb-4399-82c4-d80fb5b4761d" providerId="ADAL" clId="{E310C036-71BF-BE40-8870-629082DB0E6D}" dt="2021-02-17T09:19:19.577" v="0"/>
          <ac:spMkLst>
            <pc:docMk/>
            <pc:sldMk cId="2020102055" sldId="311"/>
            <ac:spMk id="4" creationId="{00000000-0000-0000-0000-000000000000}"/>
          </ac:spMkLst>
        </pc:spChg>
      </pc:sldChg>
      <pc:sldChg chg="modSp modNotes">
        <pc:chgData name="Dominik Böhler" userId="d6f71161-d1cb-4399-82c4-d80fb5b4761d" providerId="ADAL" clId="{E310C036-71BF-BE40-8870-629082DB0E6D}" dt="2021-02-17T09:19:19.577" v="0"/>
        <pc:sldMkLst>
          <pc:docMk/>
          <pc:sldMk cId="812490663" sldId="312"/>
        </pc:sldMkLst>
        <pc:spChg chg="mod">
          <ac:chgData name="Dominik Böhler" userId="d6f71161-d1cb-4399-82c4-d80fb5b4761d" providerId="ADAL" clId="{E310C036-71BF-BE40-8870-629082DB0E6D}" dt="2021-02-17T09:19:19.577" v="0"/>
          <ac:spMkLst>
            <pc:docMk/>
            <pc:sldMk cId="812490663" sldId="312"/>
            <ac:spMk id="3" creationId="{00000000-0000-0000-0000-000000000000}"/>
          </ac:spMkLst>
        </pc:spChg>
        <pc:picChg chg="mod">
          <ac:chgData name="Dominik Böhler" userId="d6f71161-d1cb-4399-82c4-d80fb5b4761d" providerId="ADAL" clId="{E310C036-71BF-BE40-8870-629082DB0E6D}" dt="2021-02-17T09:19:19.577" v="0"/>
          <ac:picMkLst>
            <pc:docMk/>
            <pc:sldMk cId="812490663" sldId="312"/>
            <ac:picMk id="6" creationId="{00000000-0000-0000-0000-000000000000}"/>
          </ac:picMkLst>
        </pc:picChg>
      </pc:sldChg>
      <pc:sldChg chg="modSp modNotes">
        <pc:chgData name="Dominik Böhler" userId="d6f71161-d1cb-4399-82c4-d80fb5b4761d" providerId="ADAL" clId="{E310C036-71BF-BE40-8870-629082DB0E6D}" dt="2021-02-17T09:19:19.577" v="0"/>
        <pc:sldMkLst>
          <pc:docMk/>
          <pc:sldMk cId="937126353" sldId="314"/>
        </pc:sldMkLst>
        <pc:spChg chg="mod">
          <ac:chgData name="Dominik Böhler" userId="d6f71161-d1cb-4399-82c4-d80fb5b4761d" providerId="ADAL" clId="{E310C036-71BF-BE40-8870-629082DB0E6D}" dt="2021-02-17T09:19:19.577" v="0"/>
          <ac:spMkLst>
            <pc:docMk/>
            <pc:sldMk cId="937126353" sldId="314"/>
            <ac:spMk id="3" creationId="{00000000-0000-0000-0000-000000000000}"/>
          </ac:spMkLst>
        </pc:spChg>
        <pc:picChg chg="mod">
          <ac:chgData name="Dominik Böhler" userId="d6f71161-d1cb-4399-82c4-d80fb5b4761d" providerId="ADAL" clId="{E310C036-71BF-BE40-8870-629082DB0E6D}" dt="2021-02-17T09:19:19.577" v="0"/>
          <ac:picMkLst>
            <pc:docMk/>
            <pc:sldMk cId="937126353" sldId="314"/>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2622723769" sldId="315"/>
        </pc:sldMkLst>
        <pc:spChg chg="mod">
          <ac:chgData name="Dominik Böhler" userId="d6f71161-d1cb-4399-82c4-d80fb5b4761d" providerId="ADAL" clId="{E310C036-71BF-BE40-8870-629082DB0E6D}" dt="2021-02-17T09:19:19.577" v="0"/>
          <ac:spMkLst>
            <pc:docMk/>
            <pc:sldMk cId="2622723769" sldId="315"/>
            <ac:spMk id="3" creationId="{00000000-0000-0000-0000-000000000000}"/>
          </ac:spMkLst>
        </pc:spChg>
        <pc:picChg chg="mod">
          <ac:chgData name="Dominik Böhler" userId="d6f71161-d1cb-4399-82c4-d80fb5b4761d" providerId="ADAL" clId="{E310C036-71BF-BE40-8870-629082DB0E6D}" dt="2021-02-17T09:19:19.577" v="0"/>
          <ac:picMkLst>
            <pc:docMk/>
            <pc:sldMk cId="2622723769" sldId="315"/>
            <ac:picMk id="6" creationId="{00000000-0000-0000-0000-000000000000}"/>
          </ac:picMkLst>
        </pc:picChg>
      </pc:sldChg>
      <pc:sldChg chg="modSp">
        <pc:chgData name="Dominik Böhler" userId="d6f71161-d1cb-4399-82c4-d80fb5b4761d" providerId="ADAL" clId="{E310C036-71BF-BE40-8870-629082DB0E6D}" dt="2021-02-17T09:19:19.577" v="0"/>
        <pc:sldMkLst>
          <pc:docMk/>
          <pc:sldMk cId="2796636393" sldId="322"/>
        </pc:sldMkLst>
        <pc:spChg chg="mod">
          <ac:chgData name="Dominik Böhler" userId="d6f71161-d1cb-4399-82c4-d80fb5b4761d" providerId="ADAL" clId="{E310C036-71BF-BE40-8870-629082DB0E6D}" dt="2021-02-17T09:19:19.577" v="0"/>
          <ac:spMkLst>
            <pc:docMk/>
            <pc:sldMk cId="2796636393" sldId="322"/>
            <ac:spMk id="3" creationId="{00000000-0000-0000-0000-000000000000}"/>
          </ac:spMkLst>
        </pc:spChg>
      </pc:sldChg>
      <pc:sldChg chg="modSp">
        <pc:chgData name="Dominik Böhler" userId="d6f71161-d1cb-4399-82c4-d80fb5b4761d" providerId="ADAL" clId="{E310C036-71BF-BE40-8870-629082DB0E6D}" dt="2021-02-17T09:19:19.577" v="0"/>
        <pc:sldMkLst>
          <pc:docMk/>
          <pc:sldMk cId="1674303282" sldId="323"/>
        </pc:sldMkLst>
        <pc:spChg chg="mod">
          <ac:chgData name="Dominik Böhler" userId="d6f71161-d1cb-4399-82c4-d80fb5b4761d" providerId="ADAL" clId="{E310C036-71BF-BE40-8870-629082DB0E6D}" dt="2021-02-17T09:19:19.577" v="0"/>
          <ac:spMkLst>
            <pc:docMk/>
            <pc:sldMk cId="1674303282" sldId="323"/>
            <ac:spMk id="3" creationId="{00000000-0000-0000-0000-000000000000}"/>
          </ac:spMkLst>
        </pc:spChg>
        <pc:picChg chg="mod">
          <ac:chgData name="Dominik Böhler" userId="d6f71161-d1cb-4399-82c4-d80fb5b4761d" providerId="ADAL" clId="{E310C036-71BF-BE40-8870-629082DB0E6D}" dt="2021-02-17T09:19:19.577" v="0"/>
          <ac:picMkLst>
            <pc:docMk/>
            <pc:sldMk cId="1674303282" sldId="323"/>
            <ac:picMk id="5" creationId="{F193EB91-1476-4CE5-A300-0078E499B7B3}"/>
          </ac:picMkLst>
        </pc:picChg>
      </pc:sldChg>
      <pc:sldChg chg="modSp">
        <pc:chgData name="Dominik Böhler" userId="d6f71161-d1cb-4399-82c4-d80fb5b4761d" providerId="ADAL" clId="{E310C036-71BF-BE40-8870-629082DB0E6D}" dt="2021-02-17T09:19:19.577" v="0"/>
        <pc:sldMkLst>
          <pc:docMk/>
          <pc:sldMk cId="3167711784" sldId="325"/>
        </pc:sldMkLst>
        <pc:spChg chg="mod">
          <ac:chgData name="Dominik Böhler" userId="d6f71161-d1cb-4399-82c4-d80fb5b4761d" providerId="ADAL" clId="{E310C036-71BF-BE40-8870-629082DB0E6D}" dt="2021-02-17T09:19:19.577" v="0"/>
          <ac:spMkLst>
            <pc:docMk/>
            <pc:sldMk cId="3167711784" sldId="325"/>
            <ac:spMk id="2" creationId="{00000000-0000-0000-0000-000000000000}"/>
          </ac:spMkLst>
        </pc:spChg>
        <pc:spChg chg="mod">
          <ac:chgData name="Dominik Böhler" userId="d6f71161-d1cb-4399-82c4-d80fb5b4761d" providerId="ADAL" clId="{E310C036-71BF-BE40-8870-629082DB0E6D}" dt="2021-02-17T09:19:19.577" v="0"/>
          <ac:spMkLst>
            <pc:docMk/>
            <pc:sldMk cId="3167711784" sldId="325"/>
            <ac:spMk id="3" creationId="{00000000-0000-0000-0000-000000000000}"/>
          </ac:spMkLst>
        </pc:spChg>
        <pc:picChg chg="mod">
          <ac:chgData name="Dominik Böhler" userId="d6f71161-d1cb-4399-82c4-d80fb5b4761d" providerId="ADAL" clId="{E310C036-71BF-BE40-8870-629082DB0E6D}" dt="2021-02-17T09:19:19.577" v="0"/>
          <ac:picMkLst>
            <pc:docMk/>
            <pc:sldMk cId="3167711784" sldId="325"/>
            <ac:picMk id="5" creationId="{00000000-0000-0000-0000-000000000000}"/>
          </ac:picMkLst>
        </pc:picChg>
      </pc:sldChg>
      <pc:sldChg chg="modSp">
        <pc:chgData name="Dominik Böhler" userId="d6f71161-d1cb-4399-82c4-d80fb5b4761d" providerId="ADAL" clId="{E310C036-71BF-BE40-8870-629082DB0E6D}" dt="2021-02-17T09:19:19.577" v="0"/>
        <pc:sldMkLst>
          <pc:docMk/>
          <pc:sldMk cId="218239740" sldId="326"/>
        </pc:sldMkLst>
        <pc:spChg chg="mod">
          <ac:chgData name="Dominik Böhler" userId="d6f71161-d1cb-4399-82c4-d80fb5b4761d" providerId="ADAL" clId="{E310C036-71BF-BE40-8870-629082DB0E6D}" dt="2021-02-17T09:19:19.577" v="0"/>
          <ac:spMkLst>
            <pc:docMk/>
            <pc:sldMk cId="218239740" sldId="326"/>
            <ac:spMk id="3" creationId="{00000000-0000-0000-0000-000000000000}"/>
          </ac:spMkLst>
        </pc:spChg>
        <pc:picChg chg="mod">
          <ac:chgData name="Dominik Böhler" userId="d6f71161-d1cb-4399-82c4-d80fb5b4761d" providerId="ADAL" clId="{E310C036-71BF-BE40-8870-629082DB0E6D}" dt="2021-02-17T09:19:19.577" v="0"/>
          <ac:picMkLst>
            <pc:docMk/>
            <pc:sldMk cId="218239740" sldId="326"/>
            <ac:picMk id="5" creationId="{00000000-0000-0000-0000-000000000000}"/>
          </ac:picMkLst>
        </pc:picChg>
      </pc:sldChg>
      <pc:sldChg chg="modSp">
        <pc:chgData name="Dominik Böhler" userId="d6f71161-d1cb-4399-82c4-d80fb5b4761d" providerId="ADAL" clId="{E310C036-71BF-BE40-8870-629082DB0E6D}" dt="2021-02-17T09:19:19.577" v="0"/>
        <pc:sldMkLst>
          <pc:docMk/>
          <pc:sldMk cId="675866217" sldId="328"/>
        </pc:sldMkLst>
        <pc:spChg chg="mod">
          <ac:chgData name="Dominik Böhler" userId="d6f71161-d1cb-4399-82c4-d80fb5b4761d" providerId="ADAL" clId="{E310C036-71BF-BE40-8870-629082DB0E6D}" dt="2021-02-17T09:19:19.577" v="0"/>
          <ac:spMkLst>
            <pc:docMk/>
            <pc:sldMk cId="675866217" sldId="328"/>
            <ac:spMk id="3" creationId="{00000000-0000-0000-0000-000000000000}"/>
          </ac:spMkLst>
        </pc:spChg>
        <pc:picChg chg="mod">
          <ac:chgData name="Dominik Böhler" userId="d6f71161-d1cb-4399-82c4-d80fb5b4761d" providerId="ADAL" clId="{E310C036-71BF-BE40-8870-629082DB0E6D}" dt="2021-02-17T09:19:19.577" v="0"/>
          <ac:picMkLst>
            <pc:docMk/>
            <pc:sldMk cId="675866217" sldId="328"/>
            <ac:picMk id="5" creationId="{00000000-0000-0000-0000-000000000000}"/>
          </ac:picMkLst>
        </pc:picChg>
      </pc:sldChg>
      <pc:sldChg chg="modSp">
        <pc:chgData name="Dominik Böhler" userId="d6f71161-d1cb-4399-82c4-d80fb5b4761d" providerId="ADAL" clId="{E310C036-71BF-BE40-8870-629082DB0E6D}" dt="2021-02-17T09:19:19.577" v="0"/>
        <pc:sldMkLst>
          <pc:docMk/>
          <pc:sldMk cId="2842617091" sldId="331"/>
        </pc:sldMkLst>
        <pc:spChg chg="mod">
          <ac:chgData name="Dominik Böhler" userId="d6f71161-d1cb-4399-82c4-d80fb5b4761d" providerId="ADAL" clId="{E310C036-71BF-BE40-8870-629082DB0E6D}" dt="2021-02-17T09:19:19.577" v="0"/>
          <ac:spMkLst>
            <pc:docMk/>
            <pc:sldMk cId="2842617091" sldId="331"/>
            <ac:spMk id="3" creationId="{00000000-0000-0000-0000-000000000000}"/>
          </ac:spMkLst>
        </pc:spChg>
        <pc:spChg chg="mod">
          <ac:chgData name="Dominik Böhler" userId="d6f71161-d1cb-4399-82c4-d80fb5b4761d" providerId="ADAL" clId="{E310C036-71BF-BE40-8870-629082DB0E6D}" dt="2021-02-17T09:19:19.577" v="0"/>
          <ac:spMkLst>
            <pc:docMk/>
            <pc:sldMk cId="2842617091" sldId="331"/>
            <ac:spMk id="4" creationId="{00000000-0000-0000-0000-000000000000}"/>
          </ac:spMkLst>
        </pc:spChg>
        <pc:graphicFrameChg chg="mod">
          <ac:chgData name="Dominik Böhler" userId="d6f71161-d1cb-4399-82c4-d80fb5b4761d" providerId="ADAL" clId="{E310C036-71BF-BE40-8870-629082DB0E6D}" dt="2021-02-17T09:19:19.577" v="0"/>
          <ac:graphicFrameMkLst>
            <pc:docMk/>
            <pc:sldMk cId="2842617091" sldId="331"/>
            <ac:graphicFrameMk id="5" creationId="{00000000-0000-0000-0000-000000000000}"/>
          </ac:graphicFrameMkLst>
        </pc:graphicFrameChg>
        <pc:graphicFrameChg chg="mod">
          <ac:chgData name="Dominik Böhler" userId="d6f71161-d1cb-4399-82c4-d80fb5b4761d" providerId="ADAL" clId="{E310C036-71BF-BE40-8870-629082DB0E6D}" dt="2021-02-17T09:19:19.577" v="0"/>
          <ac:graphicFrameMkLst>
            <pc:docMk/>
            <pc:sldMk cId="2842617091" sldId="331"/>
            <ac:graphicFrameMk id="6" creationId="{00000000-0000-0000-0000-000000000000}"/>
          </ac:graphicFrameMkLst>
        </pc:graphicFrameChg>
      </pc:sldChg>
      <pc:sldChg chg="modSp modNotes">
        <pc:chgData name="Dominik Böhler" userId="d6f71161-d1cb-4399-82c4-d80fb5b4761d" providerId="ADAL" clId="{E310C036-71BF-BE40-8870-629082DB0E6D}" dt="2021-02-17T09:19:19.577" v="0"/>
        <pc:sldMkLst>
          <pc:docMk/>
          <pc:sldMk cId="2534786181" sldId="332"/>
        </pc:sldMkLst>
        <pc:spChg chg="mod">
          <ac:chgData name="Dominik Böhler" userId="d6f71161-d1cb-4399-82c4-d80fb5b4761d" providerId="ADAL" clId="{E310C036-71BF-BE40-8870-629082DB0E6D}" dt="2021-02-17T09:19:19.577" v="0"/>
          <ac:spMkLst>
            <pc:docMk/>
            <pc:sldMk cId="2534786181" sldId="332"/>
            <ac:spMk id="3" creationId="{00000000-0000-0000-0000-000000000000}"/>
          </ac:spMkLst>
        </pc:spChg>
        <pc:picChg chg="mod">
          <ac:chgData name="Dominik Böhler" userId="d6f71161-d1cb-4399-82c4-d80fb5b4761d" providerId="ADAL" clId="{E310C036-71BF-BE40-8870-629082DB0E6D}" dt="2021-02-17T09:19:19.577" v="0"/>
          <ac:picMkLst>
            <pc:docMk/>
            <pc:sldMk cId="2534786181" sldId="332"/>
            <ac:picMk id="5" creationId="{00000000-0000-0000-0000-000000000000}"/>
          </ac:picMkLst>
        </pc:picChg>
      </pc:sldChg>
      <pc:sldChg chg="modSp">
        <pc:chgData name="Dominik Böhler" userId="d6f71161-d1cb-4399-82c4-d80fb5b4761d" providerId="ADAL" clId="{E310C036-71BF-BE40-8870-629082DB0E6D}" dt="2021-02-17T09:19:19.577" v="0"/>
        <pc:sldMkLst>
          <pc:docMk/>
          <pc:sldMk cId="2919446922" sldId="333"/>
        </pc:sldMkLst>
        <pc:spChg chg="mod">
          <ac:chgData name="Dominik Böhler" userId="d6f71161-d1cb-4399-82c4-d80fb5b4761d" providerId="ADAL" clId="{E310C036-71BF-BE40-8870-629082DB0E6D}" dt="2021-02-17T09:19:19.577" v="0"/>
          <ac:spMkLst>
            <pc:docMk/>
            <pc:sldMk cId="2919446922" sldId="333"/>
            <ac:spMk id="3" creationId="{00000000-0000-0000-0000-000000000000}"/>
          </ac:spMkLst>
        </pc:spChg>
        <pc:picChg chg="mod">
          <ac:chgData name="Dominik Böhler" userId="d6f71161-d1cb-4399-82c4-d80fb5b4761d" providerId="ADAL" clId="{E310C036-71BF-BE40-8870-629082DB0E6D}" dt="2021-02-17T09:19:19.577" v="0"/>
          <ac:picMkLst>
            <pc:docMk/>
            <pc:sldMk cId="2919446922" sldId="333"/>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529378734" sldId="336"/>
        </pc:sldMkLst>
        <pc:spChg chg="mod">
          <ac:chgData name="Dominik Böhler" userId="d6f71161-d1cb-4399-82c4-d80fb5b4761d" providerId="ADAL" clId="{E310C036-71BF-BE40-8870-629082DB0E6D}" dt="2021-02-17T09:19:19.577" v="0"/>
          <ac:spMkLst>
            <pc:docMk/>
            <pc:sldMk cId="529378734" sldId="336"/>
            <ac:spMk id="3" creationId="{00000000-0000-0000-0000-000000000000}"/>
          </ac:spMkLst>
        </pc:spChg>
        <pc:picChg chg="mod">
          <ac:chgData name="Dominik Böhler" userId="d6f71161-d1cb-4399-82c4-d80fb5b4761d" providerId="ADAL" clId="{E310C036-71BF-BE40-8870-629082DB0E6D}" dt="2021-02-17T09:19:19.577" v="0"/>
          <ac:picMkLst>
            <pc:docMk/>
            <pc:sldMk cId="529378734" sldId="336"/>
            <ac:picMk id="5" creationId="{00000000-0000-0000-0000-000000000000}"/>
          </ac:picMkLst>
        </pc:picChg>
      </pc:sldChg>
      <pc:sldChg chg="modSp">
        <pc:chgData name="Dominik Böhler" userId="d6f71161-d1cb-4399-82c4-d80fb5b4761d" providerId="ADAL" clId="{E310C036-71BF-BE40-8870-629082DB0E6D}" dt="2021-02-17T09:19:19.577" v="0"/>
        <pc:sldMkLst>
          <pc:docMk/>
          <pc:sldMk cId="3173929068" sldId="337"/>
        </pc:sldMkLst>
        <pc:spChg chg="mod">
          <ac:chgData name="Dominik Böhler" userId="d6f71161-d1cb-4399-82c4-d80fb5b4761d" providerId="ADAL" clId="{E310C036-71BF-BE40-8870-629082DB0E6D}" dt="2021-02-17T09:19:19.577" v="0"/>
          <ac:spMkLst>
            <pc:docMk/>
            <pc:sldMk cId="3173929068" sldId="337"/>
            <ac:spMk id="3" creationId="{00000000-0000-0000-0000-000000000000}"/>
          </ac:spMkLst>
        </pc:spChg>
        <pc:spChg chg="mod">
          <ac:chgData name="Dominik Böhler" userId="d6f71161-d1cb-4399-82c4-d80fb5b4761d" providerId="ADAL" clId="{E310C036-71BF-BE40-8870-629082DB0E6D}" dt="2021-02-17T09:19:19.577" v="0"/>
          <ac:spMkLst>
            <pc:docMk/>
            <pc:sldMk cId="3173929068" sldId="337"/>
            <ac:spMk id="5" creationId="{00000000-0000-0000-0000-000000000000}"/>
          </ac:spMkLst>
        </pc:spChg>
        <pc:spChg chg="mod">
          <ac:chgData name="Dominik Böhler" userId="d6f71161-d1cb-4399-82c4-d80fb5b4761d" providerId="ADAL" clId="{E310C036-71BF-BE40-8870-629082DB0E6D}" dt="2021-02-17T09:19:19.577" v="0"/>
          <ac:spMkLst>
            <pc:docMk/>
            <pc:sldMk cId="3173929068" sldId="337"/>
            <ac:spMk id="6" creationId="{00000000-0000-0000-0000-000000000000}"/>
          </ac:spMkLst>
        </pc:spChg>
      </pc:sldChg>
      <pc:sldChg chg="modSp">
        <pc:chgData name="Dominik Böhler" userId="d6f71161-d1cb-4399-82c4-d80fb5b4761d" providerId="ADAL" clId="{E310C036-71BF-BE40-8870-629082DB0E6D}" dt="2021-02-17T09:19:19.577" v="0"/>
        <pc:sldMkLst>
          <pc:docMk/>
          <pc:sldMk cId="601290490" sldId="338"/>
        </pc:sldMkLst>
        <pc:spChg chg="mod">
          <ac:chgData name="Dominik Böhler" userId="d6f71161-d1cb-4399-82c4-d80fb5b4761d" providerId="ADAL" clId="{E310C036-71BF-BE40-8870-629082DB0E6D}" dt="2021-02-17T09:19:19.577" v="0"/>
          <ac:spMkLst>
            <pc:docMk/>
            <pc:sldMk cId="601290490" sldId="338"/>
            <ac:spMk id="3" creationId="{00000000-0000-0000-0000-000000000000}"/>
          </ac:spMkLst>
        </pc:spChg>
        <pc:picChg chg="mod">
          <ac:chgData name="Dominik Böhler" userId="d6f71161-d1cb-4399-82c4-d80fb5b4761d" providerId="ADAL" clId="{E310C036-71BF-BE40-8870-629082DB0E6D}" dt="2021-02-17T09:19:19.577" v="0"/>
          <ac:picMkLst>
            <pc:docMk/>
            <pc:sldMk cId="601290490" sldId="338"/>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387580863" sldId="344"/>
        </pc:sldMkLst>
        <pc:spChg chg="mod">
          <ac:chgData name="Dominik Böhler" userId="d6f71161-d1cb-4399-82c4-d80fb5b4761d" providerId="ADAL" clId="{E310C036-71BF-BE40-8870-629082DB0E6D}" dt="2021-02-17T09:19:19.577" v="0"/>
          <ac:spMkLst>
            <pc:docMk/>
            <pc:sldMk cId="387580863" sldId="344"/>
            <ac:spMk id="3" creationId="{00000000-0000-0000-0000-000000000000}"/>
          </ac:spMkLst>
        </pc:spChg>
        <pc:picChg chg="mod">
          <ac:chgData name="Dominik Böhler" userId="d6f71161-d1cb-4399-82c4-d80fb5b4761d" providerId="ADAL" clId="{E310C036-71BF-BE40-8870-629082DB0E6D}" dt="2021-02-17T09:19:19.577" v="0"/>
          <ac:picMkLst>
            <pc:docMk/>
            <pc:sldMk cId="387580863" sldId="344"/>
            <ac:picMk id="7" creationId="{00000000-0000-0000-0000-000000000000}"/>
          </ac:picMkLst>
        </pc:picChg>
      </pc:sldChg>
      <pc:sldChg chg="modSp modNotes">
        <pc:chgData name="Dominik Böhler" userId="d6f71161-d1cb-4399-82c4-d80fb5b4761d" providerId="ADAL" clId="{E310C036-71BF-BE40-8870-629082DB0E6D}" dt="2021-02-17T09:19:19.577" v="0"/>
        <pc:sldMkLst>
          <pc:docMk/>
          <pc:sldMk cId="4215644025" sldId="345"/>
        </pc:sldMkLst>
        <pc:spChg chg="mod">
          <ac:chgData name="Dominik Böhler" userId="d6f71161-d1cb-4399-82c4-d80fb5b4761d" providerId="ADAL" clId="{E310C036-71BF-BE40-8870-629082DB0E6D}" dt="2021-02-17T09:19:19.577" v="0"/>
          <ac:spMkLst>
            <pc:docMk/>
            <pc:sldMk cId="4215644025" sldId="345"/>
            <ac:spMk id="3" creationId="{00000000-0000-0000-0000-000000000000}"/>
          </ac:spMkLst>
        </pc:spChg>
        <pc:picChg chg="mod">
          <ac:chgData name="Dominik Böhler" userId="d6f71161-d1cb-4399-82c4-d80fb5b4761d" providerId="ADAL" clId="{E310C036-71BF-BE40-8870-629082DB0E6D}" dt="2021-02-17T09:19:19.577" v="0"/>
          <ac:picMkLst>
            <pc:docMk/>
            <pc:sldMk cId="4215644025" sldId="345"/>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2604045522" sldId="346"/>
        </pc:sldMkLst>
        <pc:spChg chg="mod">
          <ac:chgData name="Dominik Böhler" userId="d6f71161-d1cb-4399-82c4-d80fb5b4761d" providerId="ADAL" clId="{E310C036-71BF-BE40-8870-629082DB0E6D}" dt="2021-02-17T09:19:19.577" v="0"/>
          <ac:spMkLst>
            <pc:docMk/>
            <pc:sldMk cId="2604045522" sldId="346"/>
            <ac:spMk id="3" creationId="{00000000-0000-0000-0000-000000000000}"/>
          </ac:spMkLst>
        </pc:spChg>
        <pc:picChg chg="mod">
          <ac:chgData name="Dominik Böhler" userId="d6f71161-d1cb-4399-82c4-d80fb5b4761d" providerId="ADAL" clId="{E310C036-71BF-BE40-8870-629082DB0E6D}" dt="2021-02-17T09:19:19.577" v="0"/>
          <ac:picMkLst>
            <pc:docMk/>
            <pc:sldMk cId="2604045522" sldId="346"/>
            <ac:picMk id="6" creationId="{00000000-0000-0000-0000-000000000000}"/>
          </ac:picMkLst>
        </pc:picChg>
      </pc:sldChg>
      <pc:sldChg chg="modSp modNotes">
        <pc:chgData name="Dominik Böhler" userId="d6f71161-d1cb-4399-82c4-d80fb5b4761d" providerId="ADAL" clId="{E310C036-71BF-BE40-8870-629082DB0E6D}" dt="2021-02-17T09:19:19.577" v="0"/>
        <pc:sldMkLst>
          <pc:docMk/>
          <pc:sldMk cId="4199941953" sldId="347"/>
        </pc:sldMkLst>
        <pc:spChg chg="mod">
          <ac:chgData name="Dominik Böhler" userId="d6f71161-d1cb-4399-82c4-d80fb5b4761d" providerId="ADAL" clId="{E310C036-71BF-BE40-8870-629082DB0E6D}" dt="2021-02-17T09:19:19.577" v="0"/>
          <ac:spMkLst>
            <pc:docMk/>
            <pc:sldMk cId="4199941953" sldId="347"/>
            <ac:spMk id="3" creationId="{00000000-0000-0000-0000-000000000000}"/>
          </ac:spMkLst>
        </pc:spChg>
        <pc:picChg chg="mod">
          <ac:chgData name="Dominik Böhler" userId="d6f71161-d1cb-4399-82c4-d80fb5b4761d" providerId="ADAL" clId="{E310C036-71BF-BE40-8870-629082DB0E6D}" dt="2021-02-17T09:19:19.577" v="0"/>
          <ac:picMkLst>
            <pc:docMk/>
            <pc:sldMk cId="4199941953" sldId="347"/>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2687900290" sldId="348"/>
        </pc:sldMkLst>
        <pc:spChg chg="mod">
          <ac:chgData name="Dominik Böhler" userId="d6f71161-d1cb-4399-82c4-d80fb5b4761d" providerId="ADAL" clId="{E310C036-71BF-BE40-8870-629082DB0E6D}" dt="2021-02-17T09:19:19.577" v="0"/>
          <ac:spMkLst>
            <pc:docMk/>
            <pc:sldMk cId="2687900290" sldId="348"/>
            <ac:spMk id="3" creationId="{00000000-0000-0000-0000-000000000000}"/>
          </ac:spMkLst>
        </pc:spChg>
        <pc:picChg chg="mod">
          <ac:chgData name="Dominik Böhler" userId="d6f71161-d1cb-4399-82c4-d80fb5b4761d" providerId="ADAL" clId="{E310C036-71BF-BE40-8870-629082DB0E6D}" dt="2021-02-17T09:19:19.577" v="0"/>
          <ac:picMkLst>
            <pc:docMk/>
            <pc:sldMk cId="2687900290" sldId="348"/>
            <ac:picMk id="6" creationId="{00000000-0000-0000-0000-000000000000}"/>
          </ac:picMkLst>
        </pc:picChg>
      </pc:sldChg>
      <pc:sldChg chg="modSp modNotes">
        <pc:chgData name="Dominik Böhler" userId="d6f71161-d1cb-4399-82c4-d80fb5b4761d" providerId="ADAL" clId="{E310C036-71BF-BE40-8870-629082DB0E6D}" dt="2021-02-17T09:19:19.577" v="0"/>
        <pc:sldMkLst>
          <pc:docMk/>
          <pc:sldMk cId="1796771986" sldId="349"/>
        </pc:sldMkLst>
        <pc:spChg chg="mod">
          <ac:chgData name="Dominik Böhler" userId="d6f71161-d1cb-4399-82c4-d80fb5b4761d" providerId="ADAL" clId="{E310C036-71BF-BE40-8870-629082DB0E6D}" dt="2021-02-17T09:19:19.577" v="0"/>
          <ac:spMkLst>
            <pc:docMk/>
            <pc:sldMk cId="1796771986" sldId="349"/>
            <ac:spMk id="3" creationId="{00000000-0000-0000-0000-000000000000}"/>
          </ac:spMkLst>
        </pc:spChg>
        <pc:picChg chg="mod">
          <ac:chgData name="Dominik Böhler" userId="d6f71161-d1cb-4399-82c4-d80fb5b4761d" providerId="ADAL" clId="{E310C036-71BF-BE40-8870-629082DB0E6D}" dt="2021-02-17T09:19:19.577" v="0"/>
          <ac:picMkLst>
            <pc:docMk/>
            <pc:sldMk cId="1796771986" sldId="349"/>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2319545461" sldId="350"/>
        </pc:sldMkLst>
        <pc:spChg chg="mod">
          <ac:chgData name="Dominik Böhler" userId="d6f71161-d1cb-4399-82c4-d80fb5b4761d" providerId="ADAL" clId="{E310C036-71BF-BE40-8870-629082DB0E6D}" dt="2021-02-17T09:19:19.577" v="0"/>
          <ac:spMkLst>
            <pc:docMk/>
            <pc:sldMk cId="2319545461" sldId="350"/>
            <ac:spMk id="2" creationId="{00000000-0000-0000-0000-000000000000}"/>
          </ac:spMkLst>
        </pc:spChg>
        <pc:spChg chg="mod">
          <ac:chgData name="Dominik Böhler" userId="d6f71161-d1cb-4399-82c4-d80fb5b4761d" providerId="ADAL" clId="{E310C036-71BF-BE40-8870-629082DB0E6D}" dt="2021-02-17T09:19:19.577" v="0"/>
          <ac:spMkLst>
            <pc:docMk/>
            <pc:sldMk cId="2319545461" sldId="350"/>
            <ac:spMk id="3" creationId="{00000000-0000-0000-0000-000000000000}"/>
          </ac:spMkLst>
        </pc:spChg>
        <pc:picChg chg="mod">
          <ac:chgData name="Dominik Böhler" userId="d6f71161-d1cb-4399-82c4-d80fb5b4761d" providerId="ADAL" clId="{E310C036-71BF-BE40-8870-629082DB0E6D}" dt="2021-02-17T09:19:19.577" v="0"/>
          <ac:picMkLst>
            <pc:docMk/>
            <pc:sldMk cId="2319545461" sldId="350"/>
            <ac:picMk id="6" creationId="{00000000-0000-0000-0000-000000000000}"/>
          </ac:picMkLst>
        </pc:picChg>
      </pc:sldChg>
      <pc:sldChg chg="modSp">
        <pc:chgData name="Dominik Böhler" userId="d6f71161-d1cb-4399-82c4-d80fb5b4761d" providerId="ADAL" clId="{E310C036-71BF-BE40-8870-629082DB0E6D}" dt="2021-02-17T09:19:19.577" v="0"/>
        <pc:sldMkLst>
          <pc:docMk/>
          <pc:sldMk cId="67649956" sldId="351"/>
        </pc:sldMkLst>
        <pc:spChg chg="mod">
          <ac:chgData name="Dominik Böhler" userId="d6f71161-d1cb-4399-82c4-d80fb5b4761d" providerId="ADAL" clId="{E310C036-71BF-BE40-8870-629082DB0E6D}" dt="2021-02-17T09:19:19.577" v="0"/>
          <ac:spMkLst>
            <pc:docMk/>
            <pc:sldMk cId="67649956" sldId="351"/>
            <ac:spMk id="3" creationId="{00000000-0000-0000-0000-000000000000}"/>
          </ac:spMkLst>
        </pc:spChg>
        <pc:picChg chg="mod">
          <ac:chgData name="Dominik Böhler" userId="d6f71161-d1cb-4399-82c4-d80fb5b4761d" providerId="ADAL" clId="{E310C036-71BF-BE40-8870-629082DB0E6D}" dt="2021-02-17T09:19:19.577" v="0"/>
          <ac:picMkLst>
            <pc:docMk/>
            <pc:sldMk cId="67649956" sldId="351"/>
            <ac:picMk id="6" creationId="{00000000-0000-0000-0000-000000000000}"/>
          </ac:picMkLst>
        </pc:picChg>
      </pc:sldChg>
      <pc:sldChg chg="modSp">
        <pc:chgData name="Dominik Böhler" userId="d6f71161-d1cb-4399-82c4-d80fb5b4761d" providerId="ADAL" clId="{E310C036-71BF-BE40-8870-629082DB0E6D}" dt="2021-02-17T09:19:19.577" v="0"/>
        <pc:sldMkLst>
          <pc:docMk/>
          <pc:sldMk cId="324220485" sldId="352"/>
        </pc:sldMkLst>
        <pc:spChg chg="mod">
          <ac:chgData name="Dominik Böhler" userId="d6f71161-d1cb-4399-82c4-d80fb5b4761d" providerId="ADAL" clId="{E310C036-71BF-BE40-8870-629082DB0E6D}" dt="2021-02-17T09:19:19.577" v="0"/>
          <ac:spMkLst>
            <pc:docMk/>
            <pc:sldMk cId="324220485" sldId="352"/>
            <ac:spMk id="3" creationId="{00000000-0000-0000-0000-000000000000}"/>
          </ac:spMkLst>
        </pc:spChg>
        <pc:picChg chg="mod">
          <ac:chgData name="Dominik Böhler" userId="d6f71161-d1cb-4399-82c4-d80fb5b4761d" providerId="ADAL" clId="{E310C036-71BF-BE40-8870-629082DB0E6D}" dt="2021-02-17T09:19:19.577" v="0"/>
          <ac:picMkLst>
            <pc:docMk/>
            <pc:sldMk cId="324220485" sldId="352"/>
            <ac:picMk id="6" creationId="{00000000-0000-0000-0000-000000000000}"/>
          </ac:picMkLst>
        </pc:picChg>
      </pc:sldChg>
      <pc:sldChg chg="modSp modNotes">
        <pc:chgData name="Dominik Böhler" userId="d6f71161-d1cb-4399-82c4-d80fb5b4761d" providerId="ADAL" clId="{E310C036-71BF-BE40-8870-629082DB0E6D}" dt="2021-02-17T09:19:19.577" v="0"/>
        <pc:sldMkLst>
          <pc:docMk/>
          <pc:sldMk cId="3870085810" sldId="353"/>
        </pc:sldMkLst>
        <pc:spChg chg="mod">
          <ac:chgData name="Dominik Böhler" userId="d6f71161-d1cb-4399-82c4-d80fb5b4761d" providerId="ADAL" clId="{E310C036-71BF-BE40-8870-629082DB0E6D}" dt="2021-02-17T09:19:19.577" v="0"/>
          <ac:spMkLst>
            <pc:docMk/>
            <pc:sldMk cId="3870085810" sldId="353"/>
            <ac:spMk id="3" creationId="{00000000-0000-0000-0000-000000000000}"/>
          </ac:spMkLst>
        </pc:spChg>
        <pc:picChg chg="mod">
          <ac:chgData name="Dominik Böhler" userId="d6f71161-d1cb-4399-82c4-d80fb5b4761d" providerId="ADAL" clId="{E310C036-71BF-BE40-8870-629082DB0E6D}" dt="2021-02-17T09:19:19.577" v="0"/>
          <ac:picMkLst>
            <pc:docMk/>
            <pc:sldMk cId="3870085810" sldId="353"/>
            <ac:picMk id="6" creationId="{00000000-0000-0000-0000-000000000000}"/>
          </ac:picMkLst>
        </pc:picChg>
      </pc:sldChg>
      <pc:sldChg chg="modSp modNotes">
        <pc:chgData name="Dominik Böhler" userId="d6f71161-d1cb-4399-82c4-d80fb5b4761d" providerId="ADAL" clId="{E310C036-71BF-BE40-8870-629082DB0E6D}" dt="2021-02-17T09:19:19.577" v="0"/>
        <pc:sldMkLst>
          <pc:docMk/>
          <pc:sldMk cId="1483663296" sldId="354"/>
        </pc:sldMkLst>
        <pc:spChg chg="mod">
          <ac:chgData name="Dominik Böhler" userId="d6f71161-d1cb-4399-82c4-d80fb5b4761d" providerId="ADAL" clId="{E310C036-71BF-BE40-8870-629082DB0E6D}" dt="2021-02-17T09:19:19.577" v="0"/>
          <ac:spMkLst>
            <pc:docMk/>
            <pc:sldMk cId="1483663296" sldId="354"/>
            <ac:spMk id="3" creationId="{00000000-0000-0000-0000-000000000000}"/>
          </ac:spMkLst>
        </pc:spChg>
        <pc:picChg chg="mod">
          <ac:chgData name="Dominik Böhler" userId="d6f71161-d1cb-4399-82c4-d80fb5b4761d" providerId="ADAL" clId="{E310C036-71BF-BE40-8870-629082DB0E6D}" dt="2021-02-17T09:19:19.577" v="0"/>
          <ac:picMkLst>
            <pc:docMk/>
            <pc:sldMk cId="1483663296" sldId="354"/>
            <ac:picMk id="5" creationId="{00000000-0000-0000-0000-000000000000}"/>
          </ac:picMkLst>
        </pc:picChg>
      </pc:sldChg>
      <pc:sldChg chg="modSp modNotes">
        <pc:chgData name="Dominik Böhler" userId="d6f71161-d1cb-4399-82c4-d80fb5b4761d" providerId="ADAL" clId="{E310C036-71BF-BE40-8870-629082DB0E6D}" dt="2021-02-17T09:19:19.577" v="0"/>
        <pc:sldMkLst>
          <pc:docMk/>
          <pc:sldMk cId="3322177480" sldId="355"/>
        </pc:sldMkLst>
        <pc:spChg chg="mod">
          <ac:chgData name="Dominik Böhler" userId="d6f71161-d1cb-4399-82c4-d80fb5b4761d" providerId="ADAL" clId="{E310C036-71BF-BE40-8870-629082DB0E6D}" dt="2021-02-17T09:19:19.577" v="0"/>
          <ac:spMkLst>
            <pc:docMk/>
            <pc:sldMk cId="3322177480" sldId="355"/>
            <ac:spMk id="3" creationId="{00000000-0000-0000-0000-000000000000}"/>
          </ac:spMkLst>
        </pc:spChg>
        <pc:picChg chg="mod">
          <ac:chgData name="Dominik Böhler" userId="d6f71161-d1cb-4399-82c4-d80fb5b4761d" providerId="ADAL" clId="{E310C036-71BF-BE40-8870-629082DB0E6D}" dt="2021-02-17T09:19:19.577" v="0"/>
          <ac:picMkLst>
            <pc:docMk/>
            <pc:sldMk cId="3322177480" sldId="355"/>
            <ac:picMk id="6" creationId="{00000000-0000-0000-0000-000000000000}"/>
          </ac:picMkLst>
        </pc:picChg>
      </pc:sldChg>
      <pc:sldChg chg="modSp">
        <pc:chgData name="Dominik Böhler" userId="d6f71161-d1cb-4399-82c4-d80fb5b4761d" providerId="ADAL" clId="{E310C036-71BF-BE40-8870-629082DB0E6D}" dt="2021-02-17T09:19:19.577" v="0"/>
        <pc:sldMkLst>
          <pc:docMk/>
          <pc:sldMk cId="1017663247" sldId="356"/>
        </pc:sldMkLst>
        <pc:spChg chg="mod">
          <ac:chgData name="Dominik Böhler" userId="d6f71161-d1cb-4399-82c4-d80fb5b4761d" providerId="ADAL" clId="{E310C036-71BF-BE40-8870-629082DB0E6D}" dt="2021-02-17T09:19:19.577" v="0"/>
          <ac:spMkLst>
            <pc:docMk/>
            <pc:sldMk cId="1017663247" sldId="356"/>
            <ac:spMk id="3" creationId="{00000000-0000-0000-0000-000000000000}"/>
          </ac:spMkLst>
        </pc:spChg>
        <pc:picChg chg="mod">
          <ac:chgData name="Dominik Böhler" userId="d6f71161-d1cb-4399-82c4-d80fb5b4761d" providerId="ADAL" clId="{E310C036-71BF-BE40-8870-629082DB0E6D}" dt="2021-02-17T09:19:19.577" v="0"/>
          <ac:picMkLst>
            <pc:docMk/>
            <pc:sldMk cId="1017663247" sldId="356"/>
            <ac:picMk id="6" creationId="{00000000-0000-0000-0000-000000000000}"/>
          </ac:picMkLst>
        </pc:picChg>
      </pc:sldChg>
      <pc:sldChg chg="modSp">
        <pc:chgData name="Dominik Böhler" userId="d6f71161-d1cb-4399-82c4-d80fb5b4761d" providerId="ADAL" clId="{E310C036-71BF-BE40-8870-629082DB0E6D}" dt="2021-02-17T09:19:19.577" v="0"/>
        <pc:sldMkLst>
          <pc:docMk/>
          <pc:sldMk cId="1273882871" sldId="357"/>
        </pc:sldMkLst>
        <pc:spChg chg="mod">
          <ac:chgData name="Dominik Böhler" userId="d6f71161-d1cb-4399-82c4-d80fb5b4761d" providerId="ADAL" clId="{E310C036-71BF-BE40-8870-629082DB0E6D}" dt="2021-02-17T09:19:19.577" v="0"/>
          <ac:spMkLst>
            <pc:docMk/>
            <pc:sldMk cId="1273882871" sldId="357"/>
            <ac:spMk id="3" creationId="{00000000-0000-0000-0000-000000000000}"/>
          </ac:spMkLst>
        </pc:spChg>
        <pc:picChg chg="mod">
          <ac:chgData name="Dominik Böhler" userId="d6f71161-d1cb-4399-82c4-d80fb5b4761d" providerId="ADAL" clId="{E310C036-71BF-BE40-8870-629082DB0E6D}" dt="2021-02-17T09:19:19.577" v="0"/>
          <ac:picMkLst>
            <pc:docMk/>
            <pc:sldMk cId="1273882871" sldId="357"/>
            <ac:picMk id="5" creationId="{00000000-0000-0000-0000-000000000000}"/>
          </ac:picMkLst>
        </pc:picChg>
      </pc:sldChg>
      <pc:sldMasterChg chg="delSp modSp mod modSldLayout">
        <pc:chgData name="Dominik Böhler" userId="d6f71161-d1cb-4399-82c4-d80fb5b4761d" providerId="ADAL" clId="{E310C036-71BF-BE40-8870-629082DB0E6D}" dt="2021-02-17T09:19:30.286" v="3" actId="478"/>
        <pc:sldMasterMkLst>
          <pc:docMk/>
          <pc:sldMasterMk cId="0" sldId="2147483659"/>
        </pc:sldMasterMkLst>
        <pc:spChg chg="mod">
          <ac:chgData name="Dominik Böhler" userId="d6f71161-d1cb-4399-82c4-d80fb5b4761d" providerId="ADAL" clId="{E310C036-71BF-BE40-8870-629082DB0E6D}" dt="2021-02-17T09:19:19.577" v="0"/>
          <ac:spMkLst>
            <pc:docMk/>
            <pc:sldMasterMk cId="0" sldId="2147483659"/>
            <ac:spMk id="10" creationId="{00000000-0000-0000-0000-000000000000}"/>
          </ac:spMkLst>
        </pc:spChg>
        <pc:spChg chg="mod">
          <ac:chgData name="Dominik Böhler" userId="d6f71161-d1cb-4399-82c4-d80fb5b4761d" providerId="ADAL" clId="{E310C036-71BF-BE40-8870-629082DB0E6D}" dt="2021-02-17T09:19:19.577" v="0"/>
          <ac:spMkLst>
            <pc:docMk/>
            <pc:sldMasterMk cId="0" sldId="2147483659"/>
            <ac:spMk id="11" creationId="{00000000-0000-0000-0000-000000000000}"/>
          </ac:spMkLst>
        </pc:spChg>
        <pc:spChg chg="mod">
          <ac:chgData name="Dominik Böhler" userId="d6f71161-d1cb-4399-82c4-d80fb5b4761d" providerId="ADAL" clId="{E310C036-71BF-BE40-8870-629082DB0E6D}" dt="2021-02-17T09:19:19.577" v="0"/>
          <ac:spMkLst>
            <pc:docMk/>
            <pc:sldMasterMk cId="0" sldId="2147483659"/>
            <ac:spMk id="12" creationId="{00000000-0000-0000-0000-000000000000}"/>
          </ac:spMkLst>
        </pc:spChg>
        <pc:spChg chg="mod">
          <ac:chgData name="Dominik Böhler" userId="d6f71161-d1cb-4399-82c4-d80fb5b4761d" providerId="ADAL" clId="{E310C036-71BF-BE40-8870-629082DB0E6D}" dt="2021-02-17T09:19:19.577" v="0"/>
          <ac:spMkLst>
            <pc:docMk/>
            <pc:sldMasterMk cId="0" sldId="2147483659"/>
            <ac:spMk id="13" creationId="{00000000-0000-0000-0000-000000000000}"/>
          </ac:spMkLst>
        </pc:spChg>
        <pc:spChg chg="mod">
          <ac:chgData name="Dominik Böhler" userId="d6f71161-d1cb-4399-82c4-d80fb5b4761d" providerId="ADAL" clId="{E310C036-71BF-BE40-8870-629082DB0E6D}" dt="2021-02-17T09:19:19.577" v="0"/>
          <ac:spMkLst>
            <pc:docMk/>
            <pc:sldMasterMk cId="0" sldId="2147483659"/>
            <ac:spMk id="14" creationId="{00000000-0000-0000-0000-000000000000}"/>
          </ac:spMkLst>
        </pc:spChg>
        <pc:spChg chg="del mod">
          <ac:chgData name="Dominik Böhler" userId="d6f71161-d1cb-4399-82c4-d80fb5b4761d" providerId="ADAL" clId="{E310C036-71BF-BE40-8870-629082DB0E6D}" dt="2021-02-17T09:19:30.286" v="3" actId="478"/>
          <ac:spMkLst>
            <pc:docMk/>
            <pc:sldMasterMk cId="0" sldId="2147483659"/>
            <ac:spMk id="16" creationId="{00000000-0000-0000-0000-000000000000}"/>
          </ac:spMkLst>
        </pc:spChg>
        <pc:picChg chg="del mod">
          <ac:chgData name="Dominik Böhler" userId="d6f71161-d1cb-4399-82c4-d80fb5b4761d" providerId="ADAL" clId="{E310C036-71BF-BE40-8870-629082DB0E6D}" dt="2021-02-17T09:19:28.488" v="1" actId="478"/>
          <ac:picMkLst>
            <pc:docMk/>
            <pc:sldMasterMk cId="0" sldId="2147483659"/>
            <ac:picMk id="15" creationId="{00000000-0000-0000-0000-000000000000}"/>
          </ac:picMkLst>
        </pc:picChg>
        <pc:sldLayoutChg chg="modSp">
          <pc:chgData name="Dominik Böhler" userId="d6f71161-d1cb-4399-82c4-d80fb5b4761d" providerId="ADAL" clId="{E310C036-71BF-BE40-8870-629082DB0E6D}" dt="2021-02-17T09:19:19.577" v="0"/>
          <pc:sldLayoutMkLst>
            <pc:docMk/>
            <pc:sldMasterMk cId="0" sldId="2147483659"/>
            <pc:sldLayoutMk cId="0" sldId="2147483649"/>
          </pc:sldLayoutMkLst>
          <pc:spChg chg="mod">
            <ac:chgData name="Dominik Böhler" userId="d6f71161-d1cb-4399-82c4-d80fb5b4761d" providerId="ADAL" clId="{E310C036-71BF-BE40-8870-629082DB0E6D}" dt="2021-02-17T09:19:19.577" v="0"/>
            <ac:spMkLst>
              <pc:docMk/>
              <pc:sldMasterMk cId="0" sldId="2147483659"/>
              <pc:sldLayoutMk cId="0" sldId="2147483649"/>
              <ac:spMk id="2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0" sldId="2147483651"/>
          </pc:sldLayoutMkLst>
          <pc:spChg chg="mod">
            <ac:chgData name="Dominik Böhler" userId="d6f71161-d1cb-4399-82c4-d80fb5b4761d" providerId="ADAL" clId="{E310C036-71BF-BE40-8870-629082DB0E6D}" dt="2021-02-17T09:19:19.577" v="0"/>
            <ac:spMkLst>
              <pc:docMk/>
              <pc:sldMasterMk cId="0" sldId="2147483659"/>
              <pc:sldLayoutMk cId="0" sldId="2147483651"/>
              <ac:spMk id="38"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39"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40"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4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4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43"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0" sldId="2147483654"/>
          </pc:sldLayoutMkLst>
          <pc:spChg chg="mod">
            <ac:chgData name="Dominik Böhler" userId="d6f71161-d1cb-4399-82c4-d80fb5b4761d" providerId="ADAL" clId="{E310C036-71BF-BE40-8870-629082DB0E6D}" dt="2021-02-17T09:19:19.577" v="0"/>
            <ac:spMkLst>
              <pc:docMk/>
              <pc:sldMasterMk cId="0" sldId="2147483659"/>
              <pc:sldLayoutMk cId="0" sldId="2147483654"/>
              <ac:spMk id="6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4"/>
              <ac:spMk id="63"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4"/>
              <ac:spMk id="64"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4"/>
              <ac:spMk id="6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4"/>
              <ac:spMk id="66"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0" sldId="2147483655"/>
          </pc:sldLayoutMkLst>
          <pc:spChg chg="mod">
            <ac:chgData name="Dominik Böhler" userId="d6f71161-d1cb-4399-82c4-d80fb5b4761d" providerId="ADAL" clId="{E310C036-71BF-BE40-8870-629082DB0E6D}" dt="2021-02-17T09:19:19.577" v="0"/>
            <ac:spMkLst>
              <pc:docMk/>
              <pc:sldMasterMk cId="0" sldId="2147483659"/>
              <pc:sldLayoutMk cId="0" sldId="2147483655"/>
              <ac:spMk id="69"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5"/>
              <ac:spMk id="70"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5"/>
              <ac:spMk id="7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5"/>
              <ac:spMk id="7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0" sldId="2147483656"/>
          </pc:sldLayoutMkLst>
          <pc:spChg chg="mod">
            <ac:chgData name="Dominik Böhler" userId="d6f71161-d1cb-4399-82c4-d80fb5b4761d" providerId="ADAL" clId="{E310C036-71BF-BE40-8870-629082DB0E6D}" dt="2021-02-17T09:19:19.577" v="0"/>
            <ac:spMkLst>
              <pc:docMk/>
              <pc:sldMasterMk cId="0" sldId="2147483659"/>
              <pc:sldLayoutMk cId="0" sldId="2147483656"/>
              <ac:spMk id="7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6"/>
              <ac:spMk id="76"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6"/>
              <ac:spMk id="77"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0" sldId="2147483657"/>
          </pc:sldLayoutMkLst>
          <pc:spChg chg="mod">
            <ac:chgData name="Dominik Böhler" userId="d6f71161-d1cb-4399-82c4-d80fb5b4761d" providerId="ADAL" clId="{E310C036-71BF-BE40-8870-629082DB0E6D}" dt="2021-02-17T09:19:19.577" v="0"/>
            <ac:spMkLst>
              <pc:docMk/>
              <pc:sldMasterMk cId="0" sldId="2147483659"/>
              <pc:sldLayoutMk cId="0" sldId="2147483657"/>
              <ac:spMk id="80"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7"/>
              <ac:spMk id="8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3245734942" sldId="2147483665"/>
          </pc:sldLayoutMkLst>
          <pc:spChg chg="mod">
            <ac:chgData name="Dominik Böhler" userId="d6f71161-d1cb-4399-82c4-d80fb5b4761d" providerId="ADAL" clId="{E310C036-71BF-BE40-8870-629082DB0E6D}" dt="2021-02-17T09:19:19.577" v="0"/>
            <ac:spMkLst>
              <pc:docMk/>
              <pc:sldMasterMk cId="0" sldId="2147483659"/>
              <pc:sldLayoutMk cId="3245734942" sldId="2147483665"/>
              <ac:spMk id="18"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245734942" sldId="2147483665"/>
              <ac:spMk id="19"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245734942" sldId="2147483665"/>
              <ac:spMk id="20"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245734942" sldId="2147483665"/>
              <ac:spMk id="2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245734942" sldId="2147483665"/>
              <ac:spMk id="2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2826302669" sldId="2147483666"/>
          </pc:sldLayoutMkLst>
          <pc:spChg chg="mod">
            <ac:chgData name="Dominik Böhler" userId="d6f71161-d1cb-4399-82c4-d80fb5b4761d" providerId="ADAL" clId="{E310C036-71BF-BE40-8870-629082DB0E6D}" dt="2021-02-17T09:19:19.577" v="0"/>
            <ac:spMkLst>
              <pc:docMk/>
              <pc:sldMasterMk cId="0" sldId="2147483659"/>
              <pc:sldLayoutMk cId="2826302669" sldId="2147483666"/>
              <ac:spMk id="54"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2826302669" sldId="2147483666"/>
              <ac:spMk id="5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2826302669" sldId="2147483666"/>
              <ac:spMk id="56"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2826302669" sldId="2147483666"/>
              <ac:spMk id="57"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146176256" sldId="2147483667"/>
          </pc:sldLayoutMkLst>
          <pc:spChg chg="mod">
            <ac:chgData name="Dominik Böhler" userId="d6f71161-d1cb-4399-82c4-d80fb5b4761d" providerId="ADAL" clId="{E310C036-71BF-BE40-8870-629082DB0E6D}" dt="2021-02-17T09:19:19.577" v="0"/>
            <ac:spMkLst>
              <pc:docMk/>
              <pc:sldMasterMk cId="0" sldId="2147483659"/>
              <pc:sldLayoutMk cId="146176256" sldId="2147483667"/>
              <ac:spMk id="3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146176256" sldId="2147483667"/>
              <ac:spMk id="3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146176256" sldId="2147483667"/>
              <ac:spMk id="33"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146176256" sldId="2147483667"/>
              <ac:spMk id="34"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146176256" sldId="2147483667"/>
              <ac:spMk id="3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3428980213" sldId="2147483668"/>
          </pc:sldLayoutMkLst>
          <pc:spChg chg="mod">
            <ac:chgData name="Dominik Böhler" userId="d6f71161-d1cb-4399-82c4-d80fb5b4761d" providerId="ADAL" clId="{E310C036-71BF-BE40-8870-629082DB0E6D}" dt="2021-02-17T09:19:19.577" v="0"/>
            <ac:spMkLst>
              <pc:docMk/>
              <pc:sldMasterMk cId="0" sldId="2147483659"/>
              <pc:sldLayoutMk cId="3428980213" sldId="2147483668"/>
              <ac:spMk id="3"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7"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9"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1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2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E310C036-71BF-BE40-8870-629082DB0E6D}" dt="2021-02-17T09:19:19.577" v="0"/>
          <pc:sldLayoutMkLst>
            <pc:docMk/>
            <pc:sldMasterMk cId="0" sldId="2147483659"/>
            <pc:sldLayoutMk cId="4044794982" sldId="2147483669"/>
          </pc:sldLayoutMkLst>
          <pc:spChg chg="mod">
            <ac:chgData name="Dominik Böhler" userId="d6f71161-d1cb-4399-82c4-d80fb5b4761d" providerId="ADAL" clId="{E310C036-71BF-BE40-8870-629082DB0E6D}" dt="2021-02-17T09:19:19.577" v="0"/>
            <ac:spMkLst>
              <pc:docMk/>
              <pc:sldMasterMk cId="0" sldId="2147483659"/>
              <pc:sldLayoutMk cId="4044794982" sldId="2147483669"/>
              <ac:spMk id="3"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4"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6"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7"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8"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9"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11"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12"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14"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25" creationId="{00000000-0000-0000-0000-000000000000}"/>
            </ac:spMkLst>
          </pc:spChg>
          <pc:spChg chg="mod">
            <ac:chgData name="Dominik Böhler" userId="d6f71161-d1cb-4399-82c4-d80fb5b4761d" providerId="ADAL" clId="{E310C036-71BF-BE40-8870-629082DB0E6D}" dt="2021-02-17T09:19:19.577" v="0"/>
            <ac:spMkLst>
              <pc:docMk/>
              <pc:sldMasterMk cId="0" sldId="2147483659"/>
              <pc:sldLayoutMk cId="4044794982" sldId="2147483669"/>
              <ac:spMk id="26" creationId="{00000000-0000-0000-0000-000000000000}"/>
            </ac:spMkLst>
          </pc:spChg>
        </pc:sldLayoutChg>
      </pc:sldMasterChg>
      <pc:sldMasterChg chg="delSp modSp mod modSldLayout">
        <pc:chgData name="Dominik Böhler" userId="d6f71161-d1cb-4399-82c4-d80fb5b4761d" providerId="ADAL" clId="{E310C036-71BF-BE40-8870-629082DB0E6D}" dt="2021-02-17T09:19:35.161" v="4" actId="478"/>
        <pc:sldMasterMkLst>
          <pc:docMk/>
          <pc:sldMasterMk cId="200283969" sldId="2147483660"/>
        </pc:sldMasterMkLst>
        <pc:spChg chg="mod">
          <ac:chgData name="Dominik Böhler" userId="d6f71161-d1cb-4399-82c4-d80fb5b4761d" providerId="ADAL" clId="{E310C036-71BF-BE40-8870-629082DB0E6D}" dt="2021-02-17T09:19:19.577" v="0"/>
          <ac:spMkLst>
            <pc:docMk/>
            <pc:sldMasterMk cId="200283969" sldId="2147483660"/>
            <ac:spMk id="10"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ac:spMk id="11"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ac:spMk id="12"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ac:spMk id="13"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ac:spMk id="14" creationId="{00000000-0000-0000-0000-000000000000}"/>
          </ac:spMkLst>
        </pc:spChg>
        <pc:picChg chg="del mod">
          <ac:chgData name="Dominik Böhler" userId="d6f71161-d1cb-4399-82c4-d80fb5b4761d" providerId="ADAL" clId="{E310C036-71BF-BE40-8870-629082DB0E6D}" dt="2021-02-17T09:19:35.161" v="4" actId="478"/>
          <ac:picMkLst>
            <pc:docMk/>
            <pc:sldMasterMk cId="200283969" sldId="2147483660"/>
            <ac:picMk id="15" creationId="{00000000-0000-0000-0000-000000000000}"/>
          </ac:picMkLst>
        </pc:picChg>
        <pc:sldLayoutChg chg="modSp">
          <pc:chgData name="Dominik Böhler" userId="d6f71161-d1cb-4399-82c4-d80fb5b4761d" providerId="ADAL" clId="{E310C036-71BF-BE40-8870-629082DB0E6D}" dt="2021-02-17T09:19:19.577" v="0"/>
          <pc:sldLayoutMkLst>
            <pc:docMk/>
            <pc:sldMasterMk cId="200283969" sldId="2147483660"/>
            <pc:sldLayoutMk cId="3068857950" sldId="2147483664"/>
          </pc:sldLayoutMkLst>
          <pc:spChg chg="mod">
            <ac:chgData name="Dominik Böhler" userId="d6f71161-d1cb-4399-82c4-d80fb5b4761d" providerId="ADAL" clId="{E310C036-71BF-BE40-8870-629082DB0E6D}" dt="2021-02-17T09:19:19.577" v="0"/>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E310C036-71BF-BE40-8870-629082DB0E6D}" dt="2021-02-17T09:19:19.577" v="0"/>
            <ac:spMkLst>
              <pc:docMk/>
              <pc:sldMasterMk cId="200283969" sldId="2147483660"/>
              <pc:sldLayoutMk cId="3068857950" sldId="2147483664"/>
              <ac:spMk id="44"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baseline="0" dirty="0">
                <a:solidFill>
                  <a:schemeClr val="tx1"/>
                </a:solidFill>
                <a:latin typeface="Arial" panose="020B0604020202020204" pitchFamily="34" charset="0"/>
                <a:ea typeface="Arial"/>
                <a:cs typeface="Arial"/>
                <a:sym typeface="Arial"/>
              </a:rPr>
              <a:t>This chapter extension teaches basic skills with Microsoft Excel, a product for creating and processing spreadsheets. </a:t>
            </a:r>
          </a:p>
          <a:p>
            <a:pPr marL="171450" indent="-171450">
              <a:buFont typeface="Arial" panose="020B0604020202020204" pitchFamily="34" charset="0"/>
              <a:buChar char="•"/>
            </a:pPr>
            <a:r>
              <a:rPr lang="en-US" sz="1200" b="0" i="0" u="none" strike="noStrike" kern="1200" cap="none" baseline="0" dirty="0">
                <a:solidFill>
                  <a:schemeClr val="tx1"/>
                </a:solidFill>
                <a:latin typeface="Arial" panose="020B0604020202020204" pitchFamily="34" charset="0"/>
                <a:ea typeface="Arial"/>
                <a:cs typeface="Arial"/>
                <a:sym typeface="Arial"/>
              </a:rPr>
              <a:t>If you already know how to use Excel, use this chapter extension for review. Otherwise, use this chapter extension to gain essential knowledge that every businessperson needs today.</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Drag—left-click and hold the mouse button down as you move the mouse.</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395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136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6118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58954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you key January and February into cells C1 and C2 and then select both cells and drag down, Excel will fill in with March, April, May, and so on. Or, if in column A you key in the sequence Q1, Q2, Q3, and Q4, Excel will repeat pattern.</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426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baseline="0" dirty="0"/>
              <a:t>elect and drag.</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1757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a:t>
            </a:r>
            <a:r>
              <a:rPr lang="en-US" baseline="0" dirty="0"/>
              <a:t> method using the right-</a:t>
            </a:r>
            <a:r>
              <a:rPr lang="en-US" dirty="0"/>
              <a:t>click menu</a:t>
            </a:r>
            <a:r>
              <a:rPr lang="en-US" baseline="0" dirty="0"/>
              <a:t> list.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967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Select the range of cells to sum.</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6967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sz="1200" b="0" i="0" u="none" strike="noStrike" kern="1200" cap="none" dirty="0">
                <a:solidFill>
                  <a:prstClr val="black"/>
                </a:solidFill>
                <a:latin typeface="Arial" panose="020B0604020202020204" pitchFamily="34" charset="0"/>
                <a:ea typeface="Arial"/>
                <a:cs typeface="Arial"/>
                <a:sym typeface="Arial"/>
              </a:rPr>
              <a:t>Shift+F2 adds or edits a cell comment.</a:t>
            </a:r>
          </a:p>
          <a:p>
            <a:pPr marL="171450" lvl="0" indent="-171450" defTabSz="914400">
              <a:buFont typeface="Arial" panose="020B0604020202020204" pitchFamily="34" charset="0"/>
              <a:buChar char="•"/>
            </a:pPr>
            <a:r>
              <a:rPr lang="en-US" sz="1200" b="0" i="0" u="none" strike="noStrike" kern="1200" cap="none" dirty="0">
                <a:solidFill>
                  <a:prstClr val="black"/>
                </a:solidFill>
                <a:latin typeface="Arial" panose="020B0604020202020204" pitchFamily="34" charset="0"/>
                <a:ea typeface="Arial"/>
                <a:cs typeface="Arial"/>
                <a:sym typeface="Arial"/>
              </a:rPr>
              <a:t>Ctrl+F2 displays the print preview area on the </a:t>
            </a:r>
            <a:r>
              <a:rPr lang="en-US" sz="1200" b="1" i="0" u="none" strike="noStrike" kern="1200" cap="none" dirty="0">
                <a:solidFill>
                  <a:prstClr val="black"/>
                </a:solidFill>
                <a:latin typeface="Arial" panose="020B0604020202020204" pitchFamily="34" charset="0"/>
                <a:ea typeface="Arial"/>
                <a:cs typeface="Arial"/>
                <a:sym typeface="Arial"/>
              </a:rPr>
              <a:t>Print </a:t>
            </a:r>
            <a:r>
              <a:rPr lang="en-US" sz="1200" b="0" i="0" u="none" strike="noStrike" kern="1200" cap="none" dirty="0">
                <a:solidFill>
                  <a:prstClr val="black"/>
                </a:solidFill>
                <a:latin typeface="Arial" panose="020B0604020202020204" pitchFamily="34" charset="0"/>
                <a:ea typeface="Arial"/>
                <a:cs typeface="Arial"/>
                <a:sym typeface="Arial"/>
              </a:rPr>
              <a:t>tab in the Backstage view.</a:t>
            </a:r>
            <a:endParaRPr lang="en-US" sz="1200" b="0" i="0" u="none" strike="noStrike" kern="1200" cap="none" dirty="0">
              <a:solidFill>
                <a:prstClr val="black"/>
              </a:solidFill>
              <a:latin typeface="Calibri" panose="020F0502020204030204"/>
              <a:ea typeface="Arial"/>
              <a:cs typeface="Arial"/>
              <a:sym typeface="Arial"/>
            </a:endParaRPr>
          </a:p>
          <a:p>
            <a:pPr lvl="0" defTabSz="914400"/>
            <a:endParaRPr lang="en-US" sz="1200" b="0" i="0" u="none" strike="noStrike" kern="1200" cap="none" dirty="0">
              <a:solidFill>
                <a:prstClr val="black"/>
              </a:solidFill>
              <a:latin typeface="Calibri" panose="020F0502020204030204"/>
              <a:ea typeface="Arial"/>
              <a:cs typeface="Arial"/>
              <a:sym typeface="Arial"/>
            </a:endParaRP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7319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sz="1200" b="0" i="0" u="none" strike="noStrike" kern="1200" cap="none" dirty="0">
                <a:solidFill>
                  <a:prstClr val="black"/>
                </a:solidFill>
                <a:latin typeface="Calibri" panose="020F0502020204030204"/>
                <a:ea typeface="Arial"/>
                <a:cs typeface="Arial"/>
                <a:sym typeface="Arial"/>
              </a:rPr>
              <a:t>Use Excel Help and search for “k</a:t>
            </a:r>
            <a:r>
              <a:rPr lang="en-US" sz="1200" b="0" i="0" u="none" strike="noStrike" kern="1200" cap="none" dirty="0">
                <a:solidFill>
                  <a:prstClr val="black"/>
                </a:solidFill>
                <a:latin typeface="Arial" panose="020B0604020202020204" pitchFamily="34" charset="0"/>
                <a:ea typeface="Arial"/>
                <a:cs typeface="Arial"/>
                <a:sym typeface="Arial"/>
              </a:rPr>
              <a:t>eyboard shortcuts”.</a:t>
            </a:r>
            <a:endParaRPr lang="en-US" sz="1200" b="0" i="0" u="none" strike="noStrike" kern="1200" cap="none" dirty="0">
              <a:solidFill>
                <a:prstClr val="black"/>
              </a:solidFill>
              <a:latin typeface="Calibri" panose="020F0502020204030204"/>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009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This chapter extension teaches basic skills with Microsoft Excel, a product for creating and processing spreadsheets. If you already know how to use Excel, use this chapter extension for review.</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5300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=SUM(C3:C8)</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95557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861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40</a:t>
            </a:fld>
            <a:endParaRPr lang="en-US"/>
          </a:p>
        </p:txBody>
      </p:sp>
    </p:spTree>
    <p:extLst>
      <p:ext uri="{BB962C8B-B14F-4D97-AF65-F5344CB8AC3E}">
        <p14:creationId xmlns:p14="http://schemas.microsoft.com/office/powerpoint/2010/main" val="65754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Excel spreadsheets have rows and columns. The rows are identified by numbers, and the columns are identified by letters.</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1063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Select File, Save As,</a:t>
            </a:r>
            <a:r>
              <a:rPr lang="en-US" baseline="0" dirty="0">
                <a:solidFill>
                  <a:prstClr val="black"/>
                </a:solidFill>
                <a:latin typeface="Calibri" panose="020F0502020204030204"/>
                <a:ea typeface="+mn-ea"/>
                <a:cs typeface="+mn-cs"/>
              </a:rPr>
              <a:t> </a:t>
            </a:r>
            <a:r>
              <a:rPr lang="en-US" dirty="0">
                <a:solidFill>
                  <a:prstClr val="black"/>
                </a:solidFill>
                <a:latin typeface="Calibri" panose="020F0502020204030204"/>
                <a:ea typeface="+mn-ea"/>
                <a:cs typeface="+mn-cs"/>
              </a:rPr>
              <a:t>then Computer, followed by a folder.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760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Enter file name and file type.</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302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81240" lvl="0" indent="-181240" defTabSz="914400">
              <a:buFontTx/>
              <a:buChar char="•"/>
            </a:pPr>
            <a:r>
              <a:rPr lang="en-US">
                <a:solidFill>
                  <a:prstClr val="black"/>
                </a:solidFill>
                <a:latin typeface="Calibri" panose="020F0502020204030204"/>
                <a:ea typeface="+mn-ea"/>
                <a:cs typeface="+mn-cs"/>
              </a:rPr>
              <a:t>Home tab for general work, the tools and selection are the most useful </a:t>
            </a:r>
          </a:p>
          <a:p>
            <a:pPr marL="181240" lvl="0" indent="-181240" defTabSz="914400">
              <a:buFontTx/>
              <a:buChar char="•"/>
            </a:pPr>
            <a:r>
              <a:rPr lang="en-US">
                <a:solidFill>
                  <a:prstClr val="black"/>
                </a:solidFill>
                <a:latin typeface="Calibri" panose="020F0502020204030204"/>
                <a:ea typeface="+mn-ea"/>
                <a:cs typeface="+mn-cs"/>
              </a:rPr>
              <a:t>Insert tab for pictures, graphs, hyperlinks, or other items into your spreadsheet</a:t>
            </a:r>
          </a:p>
          <a:p>
            <a:pPr marL="181240" lvl="0" indent="-181240" defTabSz="914400">
              <a:buFontTx/>
              <a:buChar char="•"/>
            </a:pPr>
            <a:r>
              <a:rPr lang="en-US">
                <a:solidFill>
                  <a:prstClr val="black"/>
                </a:solidFill>
                <a:latin typeface="Calibri" panose="020F0502020204030204"/>
                <a:ea typeface="+mn-ea"/>
                <a:cs typeface="+mn-cs"/>
              </a:rPr>
              <a:t>Page Layout tab to format your page, often for printing</a:t>
            </a:r>
          </a:p>
          <a:p>
            <a:pPr marL="181240" lvl="0" indent="-181240" defTabSz="914400">
              <a:buFontTx/>
              <a:buChar char="•"/>
            </a:pPr>
            <a:r>
              <a:rPr lang="en-US">
                <a:solidFill>
                  <a:prstClr val="black"/>
                </a:solidFill>
                <a:latin typeface="Calibri" panose="020F0502020204030204"/>
                <a:ea typeface="+mn-ea"/>
                <a:cs typeface="+mn-cs"/>
              </a:rPr>
              <a:t>Formulas tab to create more complex formulas</a:t>
            </a:r>
          </a:p>
          <a:p>
            <a:pPr marL="181240" lvl="0" indent="-181240" defTabSz="914400">
              <a:buFontTx/>
              <a:buChar char="•"/>
            </a:pPr>
            <a:r>
              <a:rPr lang="en-US">
                <a:solidFill>
                  <a:prstClr val="black"/>
                </a:solidFill>
                <a:latin typeface="Calibri" panose="020F0502020204030204"/>
                <a:ea typeface="+mn-ea"/>
                <a:cs typeface="+mn-cs"/>
              </a:rPr>
              <a:t>Data tab for filtering and sorting data in your spreadsheet</a:t>
            </a:r>
          </a:p>
          <a:p>
            <a:pPr marL="181240" lvl="0" indent="-181240" defTabSz="914400">
              <a:buFontTx/>
              <a:buChar char="•"/>
            </a:pPr>
            <a:r>
              <a:rPr lang="en-US">
                <a:solidFill>
                  <a:prstClr val="black"/>
                </a:solidFill>
                <a:latin typeface="Calibri" panose="020F0502020204030204"/>
                <a:ea typeface="+mn-ea"/>
                <a:cs typeface="+mn-cs"/>
              </a:rPr>
              <a:t>Review tab for tracking changes and making comments</a:t>
            </a:r>
          </a:p>
          <a:p>
            <a:pPr marL="181240" lvl="0" indent="-181240" defTabSz="914400">
              <a:buFontTx/>
              <a:buChar char="•"/>
            </a:pPr>
            <a:r>
              <a:rPr lang="en-US">
                <a:solidFill>
                  <a:prstClr val="black"/>
                </a:solidFill>
                <a:latin typeface="Calibri" panose="020F0502020204030204"/>
                <a:ea typeface="+mn-ea"/>
                <a:cs typeface="+mn-cs"/>
              </a:rPr>
              <a:t>View tab for configuring the appearance of Excel</a:t>
            </a:r>
          </a:p>
          <a:p>
            <a:pPr marL="181240" lvl="0" indent="-181240" defTabSz="914400">
              <a:buFontTx/>
              <a:buChar char="•"/>
            </a:pPr>
            <a:r>
              <a:rPr lang="en-US">
                <a:solidFill>
                  <a:prstClr val="black"/>
                </a:solidFill>
                <a:latin typeface="Calibri" panose="020F0502020204030204"/>
                <a:ea typeface="+mn-ea"/>
                <a:cs typeface="+mn-cs"/>
              </a:rPr>
              <a:t>Add-Ins tab for using nonstandard features that have been added to Excel, such as PowerPivot and Team shown</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944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The user has keyed names of cities into column E and is in the process of adding Miami.</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404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Use the F2 key to make corrections without retyping the whole entry.</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982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Click and drag the little black box in the lower right-hand corner.</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13312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extLst>
      <p:ext uri="{BB962C8B-B14F-4D97-AF65-F5344CB8AC3E}">
        <p14:creationId xmlns:p14="http://schemas.microsoft.com/office/powerpoint/2010/main" val="3904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extLst>
      <p:ext uri="{BB962C8B-B14F-4D97-AF65-F5344CB8AC3E}">
        <p14:creationId xmlns:p14="http://schemas.microsoft.com/office/powerpoint/2010/main" val="52384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440692" y="2209801"/>
            <a:ext cx="3882616" cy="815283"/>
          </a:xfrm>
        </p:spPr>
        <p:txBody>
          <a:bodyPr/>
          <a:lstStyle/>
          <a:p>
            <a:pPr lvl="0" algn="ctr"/>
            <a:r>
              <a:rPr lang="en-US" b="1" dirty="0">
                <a:latin typeface="+mn-lt"/>
              </a:rPr>
              <a:t>Chapter Extension 1</a:t>
            </a:r>
          </a:p>
        </p:txBody>
      </p:sp>
      <p:sp>
        <p:nvSpPr>
          <p:cNvPr id="5" name="Text Placeholder 4"/>
          <p:cNvSpPr>
            <a:spLocks noGrp="1"/>
          </p:cNvSpPr>
          <p:nvPr>
            <p:ph type="body" idx="3"/>
          </p:nvPr>
        </p:nvSpPr>
        <p:spPr>
          <a:xfrm>
            <a:off x="6553200" y="3114462"/>
            <a:ext cx="3657600" cy="1553072"/>
          </a:xfrm>
        </p:spPr>
        <p:txBody>
          <a:bodyPr/>
          <a:lstStyle/>
          <a:p>
            <a:pPr algn="ctr"/>
            <a:r>
              <a:rPr lang="en-US" dirty="0">
                <a:latin typeface="+mn-lt"/>
              </a:rPr>
              <a:t>Introduction to Microsoft Excel 2019</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Let Excel Add Data Using a Pattern</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CE1-3 How can you enter data?</a:t>
            </a:r>
          </a:p>
          <a:p>
            <a:pPr marL="255651" indent="-255651" defTabSz="685800">
              <a:spcAft>
                <a:spcPct val="0"/>
              </a:spcAft>
              <a:buSzPts val="2400"/>
            </a:pPr>
            <a:r>
              <a:rPr lang="en-US" sz="2400" kern="1200" dirty="0">
                <a:solidFill>
                  <a:srgbClr val="000000"/>
                </a:solidFill>
                <a:latin typeface="Arial (Body)"/>
              </a:rPr>
              <a:t>Automatically repeat items already entered</a:t>
            </a:r>
          </a:p>
          <a:p>
            <a:pPr marL="255651" indent="-255651" defTabSz="685800">
              <a:spcAft>
                <a:spcPct val="0"/>
              </a:spcAft>
              <a:buSzPts val="2400"/>
            </a:pPr>
            <a:r>
              <a:rPr lang="en-US" sz="2400" kern="1200" dirty="0">
                <a:solidFill>
                  <a:srgbClr val="000000"/>
                </a:solidFill>
                <a:latin typeface="Arial (Body)"/>
              </a:rPr>
              <a:t>Use fill handle to fill data</a:t>
            </a:r>
          </a:p>
          <a:p>
            <a:pPr marL="255651" indent="-255651" defTabSz="685800">
              <a:spcAft>
                <a:spcPct val="0"/>
              </a:spcAft>
              <a:buSzPts val="2400"/>
            </a:pPr>
            <a:r>
              <a:rPr lang="en-US" sz="2400" kern="1200" dirty="0">
                <a:solidFill>
                  <a:srgbClr val="000000"/>
                </a:solidFill>
                <a:latin typeface="Arial (Body)"/>
              </a:rPr>
              <a:t>Fill data into adjacent cells</a:t>
            </a:r>
          </a:p>
          <a:p>
            <a:pPr marL="255651" indent="-255651" defTabSz="685800">
              <a:spcAft>
                <a:spcPct val="0"/>
              </a:spcAft>
              <a:buSzPts val="2400"/>
            </a:pPr>
            <a:r>
              <a:rPr lang="en-US" sz="2400" kern="1200" dirty="0">
                <a:solidFill>
                  <a:srgbClr val="000000"/>
                </a:solidFill>
                <a:latin typeface="Arial (Body)"/>
              </a:rPr>
              <a:t>Fill formulas into adjacent cells</a:t>
            </a:r>
          </a:p>
          <a:p>
            <a:pPr marL="255651" indent="-255651" defTabSz="685800">
              <a:spcAft>
                <a:spcPct val="0"/>
              </a:spcAft>
              <a:buSzPts val="2400"/>
            </a:pPr>
            <a:r>
              <a:rPr lang="en-US" sz="2400" kern="1200" dirty="0">
                <a:solidFill>
                  <a:srgbClr val="000000"/>
                </a:solidFill>
                <a:latin typeface="Arial (Body)"/>
              </a:rPr>
              <a:t>Fill a series of numbers, dates, or other built-in series items</a:t>
            </a:r>
          </a:p>
          <a:p>
            <a:pPr marL="255651" indent="-255651" defTabSz="685800">
              <a:spcAft>
                <a:spcPct val="0"/>
              </a:spcAft>
              <a:buSzPts val="2400"/>
            </a:pPr>
            <a:r>
              <a:rPr lang="en-US" sz="2400" kern="1200" dirty="0">
                <a:solidFill>
                  <a:srgbClr val="000000"/>
                </a:solidFill>
                <a:latin typeface="Arial (Body)"/>
              </a:rPr>
              <a:t>Fill data using a custom fill series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28322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 Function Key to Make Entry Corrections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1-7</a:t>
            </a:r>
            <a:r>
              <a:rPr lang="en-US" sz="2200" dirty="0">
                <a:solidFill>
                  <a:schemeClr val="tx1"/>
                </a:solidFill>
                <a:latin typeface="+mn-lt"/>
              </a:rPr>
              <a:t> Using a Function Key to Make Entry Corrections</a:t>
            </a:r>
          </a:p>
        </p:txBody>
      </p:sp>
      <p:pic>
        <p:nvPicPr>
          <p:cNvPr id="5" name="Picture 4" descr="Screen shot of Excel"/>
          <p:cNvPicPr>
            <a:picLocks noChangeAspect="1"/>
          </p:cNvPicPr>
          <p:nvPr/>
        </p:nvPicPr>
        <p:blipFill>
          <a:blip r:embed="rId3"/>
          <a:srcRect/>
          <a:stretch/>
        </p:blipFill>
        <p:spPr>
          <a:xfrm>
            <a:off x="3025986" y="2386452"/>
            <a:ext cx="5575823" cy="3979607"/>
          </a:xfrm>
          <a:prstGeom prst="rect">
            <a:avLst/>
          </a:prstGeom>
        </p:spPr>
      </p:pic>
    </p:spTree>
    <p:extLst>
      <p:ext uri="{BB962C8B-B14F-4D97-AF65-F5344CB8AC3E}">
        <p14:creationId xmlns:p14="http://schemas.microsoft.com/office/powerpoint/2010/main" val="937126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Identical Data in Multiple Cells: Step 1</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1-8</a:t>
            </a:r>
            <a:r>
              <a:rPr lang="en-US" sz="2200" dirty="0">
                <a:solidFill>
                  <a:schemeClr val="tx1"/>
                </a:solidFill>
                <a:latin typeface="+mn-lt"/>
              </a:rPr>
              <a:t> Entering Identical Data in Multiple Cells, Step 1</a:t>
            </a:r>
            <a:endParaRPr lang="en-US" sz="2200" dirty="0">
              <a:latin typeface="+mn-lt"/>
            </a:endParaRPr>
          </a:p>
        </p:txBody>
      </p:sp>
      <p:pic>
        <p:nvPicPr>
          <p:cNvPr id="6" name="Picture 5" descr="Screen shot of Excel"/>
          <p:cNvPicPr>
            <a:picLocks noChangeAspect="1"/>
          </p:cNvPicPr>
          <p:nvPr/>
        </p:nvPicPr>
        <p:blipFill>
          <a:blip r:embed="rId3"/>
          <a:srcRect/>
          <a:stretch/>
        </p:blipFill>
        <p:spPr>
          <a:xfrm>
            <a:off x="2865151" y="2435613"/>
            <a:ext cx="5591904" cy="3941744"/>
          </a:xfrm>
          <a:prstGeom prst="rect">
            <a:avLst/>
          </a:prstGeom>
        </p:spPr>
      </p:pic>
    </p:spTree>
    <p:extLst>
      <p:ext uri="{BB962C8B-B14F-4D97-AF65-F5344CB8AC3E}">
        <p14:creationId xmlns:p14="http://schemas.microsoft.com/office/powerpoint/2010/main" val="2622723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Identical Data in Multiple Cells: Step 2</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1-9</a:t>
            </a:r>
            <a:r>
              <a:rPr lang="en-US" sz="2200" dirty="0">
                <a:solidFill>
                  <a:schemeClr val="tx1"/>
                </a:solidFill>
                <a:latin typeface="+mn-lt"/>
              </a:rPr>
              <a:t> Entering Identical Data in Multiple Cells, Step 2</a:t>
            </a:r>
            <a:endParaRPr lang="en-US" sz="2200" dirty="0">
              <a:latin typeface="+mn-lt"/>
            </a:endParaRPr>
          </a:p>
        </p:txBody>
      </p:sp>
      <p:pic>
        <p:nvPicPr>
          <p:cNvPr id="7" name="Picture 6" descr="Screen shot of Excel"/>
          <p:cNvPicPr>
            <a:picLocks noChangeAspect="1"/>
          </p:cNvPicPr>
          <p:nvPr/>
        </p:nvPicPr>
        <p:blipFill>
          <a:blip r:embed="rId3"/>
          <a:srcRect/>
          <a:stretch/>
        </p:blipFill>
        <p:spPr>
          <a:xfrm>
            <a:off x="2997672" y="2398734"/>
            <a:ext cx="5660405" cy="3984481"/>
          </a:xfrm>
          <a:prstGeom prst="rect">
            <a:avLst/>
          </a:prstGeom>
        </p:spPr>
      </p:pic>
    </p:spTree>
    <p:extLst>
      <p:ext uri="{BB962C8B-B14F-4D97-AF65-F5344CB8AC3E}">
        <p14:creationId xmlns:p14="http://schemas.microsoft.com/office/powerpoint/2010/main" val="38758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Data Entered in Multiple Cells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1-10</a:t>
            </a:r>
            <a:r>
              <a:rPr lang="en-US" sz="2200" dirty="0">
                <a:solidFill>
                  <a:schemeClr val="tx1"/>
                </a:solidFill>
                <a:latin typeface="+mn-lt"/>
              </a:rPr>
              <a:t> Identical Data Entered in Multiple Cells</a:t>
            </a:r>
          </a:p>
        </p:txBody>
      </p:sp>
      <p:pic>
        <p:nvPicPr>
          <p:cNvPr id="5" name="Picture 4" descr="Screen shot of Excel"/>
          <p:cNvPicPr>
            <a:picLocks noChangeAspect="1"/>
          </p:cNvPicPr>
          <p:nvPr/>
        </p:nvPicPr>
        <p:blipFill>
          <a:blip r:embed="rId3"/>
          <a:srcRect/>
          <a:stretch/>
        </p:blipFill>
        <p:spPr>
          <a:xfrm>
            <a:off x="3038117" y="2324101"/>
            <a:ext cx="5584021" cy="3979984"/>
          </a:xfrm>
          <a:prstGeom prst="rect">
            <a:avLst/>
          </a:prstGeom>
        </p:spPr>
      </p:pic>
    </p:spTree>
    <p:extLst>
      <p:ext uri="{BB962C8B-B14F-4D97-AF65-F5344CB8AC3E}">
        <p14:creationId xmlns:p14="http://schemas.microsoft.com/office/powerpoint/2010/main" val="421564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Patterned Data in Multiple Cells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1-11</a:t>
            </a:r>
            <a:r>
              <a:rPr lang="en-US" sz="2200" dirty="0">
                <a:solidFill>
                  <a:schemeClr val="tx1"/>
                </a:solidFill>
                <a:latin typeface="+mn-lt"/>
              </a:rPr>
              <a:t> Entering Patterned Data into Multiple Cells</a:t>
            </a:r>
          </a:p>
        </p:txBody>
      </p:sp>
      <p:pic>
        <p:nvPicPr>
          <p:cNvPr id="6" name="Picture 5" descr="Screen shot of Excel"/>
          <p:cNvPicPr>
            <a:picLocks noChangeAspect="1"/>
          </p:cNvPicPr>
          <p:nvPr/>
        </p:nvPicPr>
        <p:blipFill>
          <a:blip r:embed="rId3"/>
          <a:srcRect/>
          <a:stretch/>
        </p:blipFill>
        <p:spPr>
          <a:xfrm>
            <a:off x="3053362" y="2468703"/>
            <a:ext cx="5451731" cy="3826902"/>
          </a:xfrm>
          <a:prstGeom prst="rect">
            <a:avLst/>
          </a:prstGeom>
        </p:spPr>
      </p:pic>
    </p:spTree>
    <p:extLst>
      <p:ext uri="{BB962C8B-B14F-4D97-AF65-F5344CB8AC3E}">
        <p14:creationId xmlns:p14="http://schemas.microsoft.com/office/powerpoint/2010/main" val="260404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Patterned Data Entered in Multiple Cells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1-12</a:t>
            </a:r>
            <a:r>
              <a:rPr lang="en-US" sz="2200" dirty="0">
                <a:solidFill>
                  <a:schemeClr val="tx1"/>
                </a:solidFill>
                <a:latin typeface="+mn-lt"/>
              </a:rPr>
              <a:t> Patterned Data Entered in Multiple Cells</a:t>
            </a:r>
          </a:p>
        </p:txBody>
      </p:sp>
      <p:pic>
        <p:nvPicPr>
          <p:cNvPr id="5" name="Picture 4" descr="Screen shot of Excel"/>
          <p:cNvPicPr>
            <a:picLocks noChangeAspect="1"/>
          </p:cNvPicPr>
          <p:nvPr/>
        </p:nvPicPr>
        <p:blipFill>
          <a:blip r:embed="rId3"/>
          <a:srcRect/>
          <a:stretch/>
        </p:blipFill>
        <p:spPr>
          <a:xfrm>
            <a:off x="3037328" y="2324101"/>
            <a:ext cx="5571314" cy="3927230"/>
          </a:xfrm>
          <a:prstGeom prst="rect">
            <a:avLst/>
          </a:prstGeom>
        </p:spPr>
      </p:pic>
    </p:spTree>
    <p:extLst>
      <p:ext uri="{BB962C8B-B14F-4D97-AF65-F5344CB8AC3E}">
        <p14:creationId xmlns:p14="http://schemas.microsoft.com/office/powerpoint/2010/main" val="4199941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Sophisticated Entry of Patterned Data in Multiple Cells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CE1-3 How can you enter data?</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1-13</a:t>
            </a:r>
            <a:r>
              <a:rPr lang="en-US" sz="2000" dirty="0">
                <a:solidFill>
                  <a:schemeClr val="tx1"/>
                </a:solidFill>
                <a:latin typeface="+mn-lt"/>
              </a:rPr>
              <a:t> Sophisticated Entry of Patterned Data in Multiple Cells</a:t>
            </a:r>
          </a:p>
        </p:txBody>
      </p:sp>
      <p:pic>
        <p:nvPicPr>
          <p:cNvPr id="6" name="Picture 5" descr="Screen shot of Excel"/>
          <p:cNvPicPr>
            <a:picLocks noChangeAspect="1"/>
          </p:cNvPicPr>
          <p:nvPr/>
        </p:nvPicPr>
        <p:blipFill>
          <a:blip r:embed="rId3"/>
          <a:srcRect/>
          <a:stretch/>
        </p:blipFill>
        <p:spPr>
          <a:xfrm>
            <a:off x="2961626" y="2398365"/>
            <a:ext cx="5533103" cy="3905720"/>
          </a:xfrm>
          <a:prstGeom prst="rect">
            <a:avLst/>
          </a:prstGeom>
        </p:spPr>
      </p:pic>
    </p:spTree>
    <p:extLst>
      <p:ext uri="{BB962C8B-B14F-4D97-AF65-F5344CB8AC3E}">
        <p14:creationId xmlns:p14="http://schemas.microsoft.com/office/powerpoint/2010/main" val="2687900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Patterned Data Within Text Values</a:t>
            </a:r>
          </a:p>
        </p:txBody>
      </p:sp>
      <p:sp>
        <p:nvSpPr>
          <p:cNvPr id="3" name="Text Placeholder 2"/>
          <p:cNvSpPr>
            <a:spLocks noGrp="1"/>
          </p:cNvSpPr>
          <p:nvPr>
            <p:ph type="body" idx="1"/>
          </p:nvPr>
        </p:nvSpPr>
        <p:spPr>
          <a:xfrm>
            <a:off x="1981200" y="1600201"/>
            <a:ext cx="8229600" cy="723900"/>
          </a:xfrm>
        </p:spPr>
        <p:txBody>
          <a:bodyPr/>
          <a:lstStyle/>
          <a:p>
            <a:pPr marL="0" indent="0">
              <a:buNone/>
            </a:pPr>
            <a:r>
              <a:rPr lang="en-US" sz="1400" dirty="0">
                <a:latin typeface="+mn-lt"/>
              </a:rPr>
              <a:t>CE1-4 How can you insert and delete rows and columns and change their size?</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1-14</a:t>
            </a:r>
            <a:r>
              <a:rPr lang="en-US" sz="2000" dirty="0">
                <a:solidFill>
                  <a:schemeClr val="tx1"/>
                </a:solidFill>
                <a:latin typeface="+mn-lt"/>
              </a:rPr>
              <a:t> Patterned Data Within Text Values</a:t>
            </a:r>
          </a:p>
        </p:txBody>
      </p:sp>
      <p:pic>
        <p:nvPicPr>
          <p:cNvPr id="5" name="Picture 4" descr="Screen shot of Excel"/>
          <p:cNvPicPr>
            <a:picLocks noChangeAspect="1"/>
          </p:cNvPicPr>
          <p:nvPr/>
        </p:nvPicPr>
        <p:blipFill>
          <a:blip r:embed="rId3"/>
          <a:srcRect/>
          <a:stretch/>
        </p:blipFill>
        <p:spPr>
          <a:xfrm>
            <a:off x="2927170" y="2324102"/>
            <a:ext cx="5637944" cy="4023945"/>
          </a:xfrm>
          <a:prstGeom prst="rect">
            <a:avLst/>
          </a:prstGeom>
        </p:spPr>
      </p:pic>
    </p:spTree>
    <p:extLst>
      <p:ext uri="{BB962C8B-B14F-4D97-AF65-F5344CB8AC3E}">
        <p14:creationId xmlns:p14="http://schemas.microsoft.com/office/powerpoint/2010/main" val="1796771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Inserting and Deleting Rows and Columns and Changing Their Size</a:t>
            </a:r>
          </a:p>
        </p:txBody>
      </p:sp>
      <p:sp>
        <p:nvSpPr>
          <p:cNvPr id="3" name="Text Placeholder 2"/>
          <p:cNvSpPr>
            <a:spLocks noGrp="1"/>
          </p:cNvSpPr>
          <p:nvPr>
            <p:ph type="body" idx="1"/>
          </p:nvPr>
        </p:nvSpPr>
        <p:spPr>
          <a:xfrm>
            <a:off x="1981200" y="1600200"/>
            <a:ext cx="8229600" cy="4724400"/>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CE1-4 How can you insert and delete rows and columns and change their size?</a:t>
            </a:r>
          </a:p>
          <a:p>
            <a:pPr marL="255651" indent="-255651" defTabSz="685800">
              <a:spcBef>
                <a:spcPts val="600"/>
              </a:spcBef>
              <a:spcAft>
                <a:spcPct val="0"/>
              </a:spcAft>
              <a:buSzPts val="2400"/>
            </a:pPr>
            <a:r>
              <a:rPr lang="en-US" sz="2400" kern="1200" dirty="0">
                <a:solidFill>
                  <a:srgbClr val="000000"/>
                </a:solidFill>
                <a:latin typeface="Arial (Body)"/>
              </a:rPr>
              <a:t>Insert rows</a:t>
            </a:r>
          </a:p>
          <a:p>
            <a:pPr marL="741553" lvl="1" indent="-284353" defTabSz="685800">
              <a:spcAft>
                <a:spcPct val="0"/>
              </a:spcAft>
              <a:buSzPts val="2400"/>
            </a:pPr>
            <a:r>
              <a:rPr lang="en-US" sz="2400" kern="1200" dirty="0">
                <a:solidFill>
                  <a:srgbClr val="000000"/>
                </a:solidFill>
                <a:latin typeface="Arial (Body)"/>
              </a:rPr>
              <a:t>Left-click in row number above where new row(s) to be inserted.</a:t>
            </a:r>
          </a:p>
          <a:p>
            <a:pPr marL="741553" lvl="1" indent="-284353" defTabSz="685800">
              <a:spcAft>
                <a:spcPct val="0"/>
              </a:spcAft>
              <a:buSzPts val="2400"/>
            </a:pPr>
            <a:r>
              <a:rPr lang="en-US" sz="2400" kern="1200" dirty="0">
                <a:solidFill>
                  <a:srgbClr val="000000"/>
                </a:solidFill>
                <a:latin typeface="Arial (Body)"/>
              </a:rPr>
              <a:t>Click right mouse button, select Insert from menu.</a:t>
            </a:r>
          </a:p>
          <a:p>
            <a:pPr marL="255651" indent="-255651" defTabSz="685800">
              <a:spcAft>
                <a:spcPct val="0"/>
              </a:spcAft>
              <a:buSzPts val="2400"/>
            </a:pPr>
            <a:r>
              <a:rPr lang="en-US" sz="2400" kern="1200" dirty="0">
                <a:solidFill>
                  <a:srgbClr val="000000"/>
                </a:solidFill>
                <a:latin typeface="Arial (Body)"/>
              </a:rPr>
              <a:t>Delete rows—Click right mouse button, select Insert from menu.</a:t>
            </a:r>
          </a:p>
          <a:p>
            <a:pPr marL="255651" indent="-255651" defTabSz="685800">
              <a:spcAft>
                <a:spcPct val="0"/>
              </a:spcAft>
              <a:buSzPts val="2400"/>
            </a:pPr>
            <a:r>
              <a:rPr lang="en-US" sz="2400" kern="1200" dirty="0">
                <a:solidFill>
                  <a:srgbClr val="000000"/>
                </a:solidFill>
                <a:latin typeface="Arial (Body)"/>
              </a:rPr>
              <a:t>Change row size</a:t>
            </a:r>
          </a:p>
          <a:p>
            <a:pPr marL="741553" lvl="1" indent="-284353" defTabSz="685800">
              <a:spcAft>
                <a:spcPct val="0"/>
              </a:spcAft>
              <a:buSzPts val="2400"/>
            </a:pPr>
            <a:r>
              <a:rPr lang="en-US" sz="2400" kern="1200" dirty="0">
                <a:solidFill>
                  <a:srgbClr val="000000"/>
                </a:solidFill>
                <a:latin typeface="Arial (Body)"/>
              </a:rPr>
              <a:t>Click and hold on bottom of row number (cursor changes to vertical bar).</a:t>
            </a:r>
          </a:p>
          <a:p>
            <a:pPr marL="741553" lvl="1" indent="-284353" defTabSz="685800">
              <a:spcAft>
                <a:spcPct val="0"/>
              </a:spcAft>
              <a:buSzPts val="2400"/>
            </a:pPr>
            <a:r>
              <a:rPr lang="en-US" sz="2400" kern="1200" dirty="0">
                <a:solidFill>
                  <a:srgbClr val="000000"/>
                </a:solidFill>
                <a:latin typeface="Arial (Body)"/>
              </a:rPr>
              <a:t>Drag mouse to desired row height.</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79663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CE1-1 </a:t>
            </a:r>
            <a:r>
              <a:rPr lang="en-US" sz="2400" kern="1200" dirty="0">
                <a:solidFill>
                  <a:srgbClr val="000000"/>
                </a:solidFill>
                <a:latin typeface="Arial (Body)"/>
                <a:ea typeface="+mn-ea"/>
                <a:cs typeface="+mn-cs"/>
              </a:rPr>
              <a:t>What is a spreadsheet?</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2 </a:t>
            </a:r>
            <a:r>
              <a:rPr lang="en-US" sz="2400" kern="1200" dirty="0">
                <a:solidFill>
                  <a:srgbClr val="000000"/>
                </a:solidFill>
                <a:latin typeface="Arial (Body)"/>
                <a:ea typeface="+mn-ea"/>
                <a:cs typeface="+mn-cs"/>
              </a:rPr>
              <a:t>How do you get started with Excel?</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3 </a:t>
            </a:r>
            <a:r>
              <a:rPr lang="en-US" sz="2400" kern="1200" dirty="0">
                <a:solidFill>
                  <a:srgbClr val="000000"/>
                </a:solidFill>
                <a:latin typeface="Arial (Body)"/>
                <a:ea typeface="+mn-ea"/>
                <a:cs typeface="+mn-cs"/>
              </a:rPr>
              <a:t>How can you enter data?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4 </a:t>
            </a:r>
            <a:r>
              <a:rPr lang="en-US" sz="2400" kern="1200" dirty="0">
                <a:solidFill>
                  <a:srgbClr val="000000"/>
                </a:solidFill>
                <a:latin typeface="Arial (Body)"/>
                <a:ea typeface="+mn-ea"/>
                <a:cs typeface="+mn-cs"/>
              </a:rPr>
              <a:t>How can you insert and delete rows and columns and change their size?</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5 </a:t>
            </a:r>
            <a:r>
              <a:rPr lang="en-US" sz="2400" kern="1200" dirty="0">
                <a:solidFill>
                  <a:srgbClr val="000000"/>
                </a:solidFill>
                <a:latin typeface="Arial (Body)"/>
                <a:ea typeface="+mn-ea"/>
                <a:cs typeface="+mn-cs"/>
              </a:rPr>
              <a:t>How can you format data?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6 </a:t>
            </a:r>
            <a:r>
              <a:rPr lang="en-US" sz="2400" kern="1200" dirty="0">
                <a:solidFill>
                  <a:srgbClr val="000000"/>
                </a:solidFill>
                <a:latin typeface="Arial (Body)"/>
                <a:ea typeface="+mn-ea"/>
                <a:cs typeface="+mn-cs"/>
              </a:rPr>
              <a:t>How can you create a (si</a:t>
            </a:r>
            <a:r>
              <a:rPr lang="en-US" sz="2400" kern="1200" dirty="0">
                <a:solidFill>
                  <a:srgbClr val="000000"/>
                </a:solidFill>
                <a:latin typeface="Arial (Body)"/>
              </a:rPr>
              <a:t>m</a:t>
            </a:r>
            <a:r>
              <a:rPr lang="en-US" sz="2400" kern="1200" dirty="0">
                <a:solidFill>
                  <a:srgbClr val="000000"/>
                </a:solidFill>
                <a:latin typeface="Arial (Body)"/>
                <a:ea typeface="+mn-ea"/>
                <a:cs typeface="+mn-cs"/>
              </a:rPr>
              <a:t>ple) formula?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7 </a:t>
            </a:r>
            <a:r>
              <a:rPr lang="en-US" sz="2400" kern="1200" dirty="0">
                <a:solidFill>
                  <a:srgbClr val="000000"/>
                </a:solidFill>
                <a:latin typeface="Arial (Body)"/>
                <a:ea typeface="+mn-ea"/>
                <a:cs typeface="+mn-cs"/>
              </a:rPr>
              <a:t>How can you print results?</a:t>
            </a:r>
          </a:p>
        </p:txBody>
      </p:sp>
    </p:spTree>
    <p:extLst>
      <p:ext uri="{BB962C8B-B14F-4D97-AF65-F5344CB8AC3E}">
        <p14:creationId xmlns:p14="http://schemas.microsoft.com/office/powerpoint/2010/main" val="387908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Spreadsheet to Which User Wants to Add New Rows for Column Headings</a:t>
            </a:r>
          </a:p>
        </p:txBody>
      </p:sp>
      <p:sp>
        <p:nvSpPr>
          <p:cNvPr id="3" name="Text Placeholder 2"/>
          <p:cNvSpPr>
            <a:spLocks noGrp="1"/>
          </p:cNvSpPr>
          <p:nvPr>
            <p:ph type="body" idx="1"/>
          </p:nvPr>
        </p:nvSpPr>
        <p:spPr>
          <a:xfrm>
            <a:off x="1981200" y="1600201"/>
            <a:ext cx="8229600" cy="1004455"/>
          </a:xfrm>
        </p:spPr>
        <p:txBody>
          <a:bodyPr/>
          <a:lstStyle/>
          <a:p>
            <a:pPr marL="0" indent="0">
              <a:buNone/>
            </a:pPr>
            <a:r>
              <a:rPr lang="en-US" sz="1400" dirty="0">
                <a:latin typeface="+mn-lt"/>
              </a:rPr>
              <a:t>CE1-4 How can you insert and delete rows and columns and change their size?</a:t>
            </a:r>
            <a:endParaRPr lang="en-US" dirty="0">
              <a:latin typeface="+mn-lt"/>
            </a:endParaRP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1-15</a:t>
            </a:r>
            <a:r>
              <a:rPr lang="en-US" sz="2000" dirty="0">
                <a:solidFill>
                  <a:schemeClr val="tx1"/>
                </a:solidFill>
                <a:latin typeface="+mn-lt"/>
              </a:rPr>
              <a:t> Spreadsheet to Which User Wants to Add New Rows for Column Headings</a:t>
            </a:r>
            <a:endParaRPr lang="en-US" sz="2200" dirty="0">
              <a:latin typeface="+mn-lt"/>
            </a:endParaRPr>
          </a:p>
        </p:txBody>
      </p:sp>
      <p:pic>
        <p:nvPicPr>
          <p:cNvPr id="5" name="Picture 4" descr="Screen shot of Excel">
            <a:extLst>
              <a:ext uri="{FF2B5EF4-FFF2-40B4-BE49-F238E27FC236}">
                <a16:creationId xmlns:a16="http://schemas.microsoft.com/office/drawing/2014/main" id="{F193EB91-1476-4CE5-A300-0078E499B7B3}"/>
              </a:ext>
            </a:extLst>
          </p:cNvPr>
          <p:cNvPicPr>
            <a:picLocks noChangeAspect="1"/>
          </p:cNvPicPr>
          <p:nvPr/>
        </p:nvPicPr>
        <p:blipFill>
          <a:blip r:embed="rId2"/>
          <a:srcRect/>
          <a:stretch/>
        </p:blipFill>
        <p:spPr>
          <a:xfrm>
            <a:off x="2944826" y="2604655"/>
            <a:ext cx="4979974" cy="3753380"/>
          </a:xfrm>
          <a:prstGeom prst="rect">
            <a:avLst/>
          </a:prstGeom>
        </p:spPr>
      </p:pic>
    </p:spTree>
    <p:extLst>
      <p:ext uri="{BB962C8B-B14F-4D97-AF65-F5344CB8AC3E}">
        <p14:creationId xmlns:p14="http://schemas.microsoft.com/office/powerpoint/2010/main" val="1674303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527" cy="1097279"/>
          </a:xfrm>
        </p:spPr>
        <p:txBody>
          <a:bodyPr/>
          <a:lstStyle/>
          <a:p>
            <a:r>
              <a:rPr lang="en-US" dirty="0"/>
              <a:t>Menu for Adding Inserts Such as New Rows</a:t>
            </a:r>
          </a:p>
        </p:txBody>
      </p:sp>
      <p:sp>
        <p:nvSpPr>
          <p:cNvPr id="3" name="Text Placeholder 2"/>
          <p:cNvSpPr>
            <a:spLocks noGrp="1"/>
          </p:cNvSpPr>
          <p:nvPr>
            <p:ph type="body" idx="1"/>
          </p:nvPr>
        </p:nvSpPr>
        <p:spPr>
          <a:xfrm>
            <a:off x="1981200" y="1600201"/>
            <a:ext cx="8229600" cy="714375"/>
          </a:xfrm>
        </p:spPr>
        <p:txBody>
          <a:bodyPr/>
          <a:lstStyle/>
          <a:p>
            <a:pPr marL="0" indent="0">
              <a:buNone/>
            </a:pPr>
            <a:r>
              <a:rPr lang="en-US" sz="1400" dirty="0">
                <a:latin typeface="+mn-lt"/>
              </a:rPr>
              <a:t>CE1-4 How can you insert and delete rows and columns and change their size?</a:t>
            </a:r>
            <a:endParaRPr lang="en-US" dirty="0">
              <a:latin typeface="+mn-lt"/>
            </a:endParaRP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1-16</a:t>
            </a:r>
            <a:r>
              <a:rPr lang="en-US" sz="2000" dirty="0">
                <a:solidFill>
                  <a:schemeClr val="tx1"/>
                </a:solidFill>
                <a:latin typeface="+mn-lt"/>
              </a:rPr>
              <a:t> Menu for Adding Inserts Such as New Rows</a:t>
            </a:r>
            <a:endParaRPr lang="en-US" sz="2000" dirty="0">
              <a:latin typeface="+mn-lt"/>
            </a:endParaRPr>
          </a:p>
        </p:txBody>
      </p:sp>
      <p:pic>
        <p:nvPicPr>
          <p:cNvPr id="6" name="Picture 5" descr="Screen shot of Excel"/>
          <p:cNvPicPr>
            <a:picLocks noChangeAspect="1"/>
          </p:cNvPicPr>
          <p:nvPr/>
        </p:nvPicPr>
        <p:blipFill>
          <a:blip r:embed="rId3"/>
          <a:srcRect/>
          <a:stretch/>
        </p:blipFill>
        <p:spPr>
          <a:xfrm>
            <a:off x="2939832" y="2314576"/>
            <a:ext cx="5160815" cy="3963879"/>
          </a:xfrm>
          <a:prstGeom prst="rect">
            <a:avLst/>
          </a:prstGeom>
        </p:spPr>
      </p:pic>
    </p:spTree>
    <p:extLst>
      <p:ext uri="{BB962C8B-B14F-4D97-AF65-F5344CB8AC3E}">
        <p14:creationId xmlns:p14="http://schemas.microsoft.com/office/powerpoint/2010/main" val="2319545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229600" cy="1097279"/>
          </a:xfrm>
        </p:spPr>
        <p:txBody>
          <a:bodyPr/>
          <a:lstStyle/>
          <a:p>
            <a:r>
              <a:rPr lang="en-US" dirty="0"/>
              <a:t>Spreadsheet to Which User Has Added New Rows for Column Headings</a:t>
            </a:r>
          </a:p>
        </p:txBody>
      </p:sp>
      <p:sp>
        <p:nvSpPr>
          <p:cNvPr id="3" name="Text Placeholder 2"/>
          <p:cNvSpPr>
            <a:spLocks noGrp="1"/>
          </p:cNvSpPr>
          <p:nvPr>
            <p:ph type="body" idx="1"/>
          </p:nvPr>
        </p:nvSpPr>
        <p:spPr>
          <a:xfrm>
            <a:off x="1981200" y="1600201"/>
            <a:ext cx="8229600" cy="1028238"/>
          </a:xfrm>
        </p:spPr>
        <p:txBody>
          <a:bodyPr/>
          <a:lstStyle/>
          <a:p>
            <a:pPr marL="0" indent="0">
              <a:buNone/>
            </a:pPr>
            <a:r>
              <a:rPr lang="en-US" sz="1400" dirty="0">
                <a:latin typeface="+mn-lt"/>
              </a:rPr>
              <a:t>CE1-4 How can you insert and delete rows and columns and change their size?</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1-17</a:t>
            </a:r>
            <a:r>
              <a:rPr lang="en-US" sz="2000" dirty="0">
                <a:solidFill>
                  <a:schemeClr val="tx1"/>
                </a:solidFill>
                <a:latin typeface="+mn-lt"/>
              </a:rPr>
              <a:t> Spreadsheet to Which User Has Added New Rows for Column Headings</a:t>
            </a:r>
            <a:endParaRPr lang="en-US" sz="2000" dirty="0">
              <a:latin typeface="+mn-lt"/>
            </a:endParaRPr>
          </a:p>
        </p:txBody>
      </p:sp>
      <p:pic>
        <p:nvPicPr>
          <p:cNvPr id="5" name="Picture 4" descr="Screen shot of Excel"/>
          <p:cNvPicPr>
            <a:picLocks noChangeAspect="1"/>
          </p:cNvPicPr>
          <p:nvPr/>
        </p:nvPicPr>
        <p:blipFill>
          <a:blip r:embed="rId2"/>
          <a:srcRect/>
          <a:stretch/>
        </p:blipFill>
        <p:spPr>
          <a:xfrm>
            <a:off x="2971917" y="2656783"/>
            <a:ext cx="4821403" cy="3673679"/>
          </a:xfrm>
          <a:prstGeom prst="rect">
            <a:avLst/>
          </a:prstGeom>
        </p:spPr>
      </p:pic>
    </p:spTree>
    <p:extLst>
      <p:ext uri="{BB962C8B-B14F-4D97-AF65-F5344CB8AC3E}">
        <p14:creationId xmlns:p14="http://schemas.microsoft.com/office/powerpoint/2010/main" val="3167711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Cursor to a Vertical Bar to Change Column Widths</a:t>
            </a:r>
          </a:p>
        </p:txBody>
      </p:sp>
      <p:sp>
        <p:nvSpPr>
          <p:cNvPr id="3" name="Text Placeholder 2"/>
          <p:cNvSpPr>
            <a:spLocks noGrp="1"/>
          </p:cNvSpPr>
          <p:nvPr>
            <p:ph type="body" idx="1"/>
          </p:nvPr>
        </p:nvSpPr>
        <p:spPr>
          <a:xfrm>
            <a:off x="1981200" y="1600202"/>
            <a:ext cx="8229600" cy="990599"/>
          </a:xfrm>
        </p:spPr>
        <p:txBody>
          <a:bodyPr/>
          <a:lstStyle/>
          <a:p>
            <a:pPr marL="0" indent="0">
              <a:buNone/>
            </a:pPr>
            <a:r>
              <a:rPr lang="en-US" sz="1400" dirty="0">
                <a:latin typeface="+mn-lt"/>
              </a:rPr>
              <a:t>CE1-4 How can you insert and delete rows and columns and change their size?</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1-18</a:t>
            </a:r>
            <a:r>
              <a:rPr lang="en-US" sz="2000" dirty="0">
                <a:solidFill>
                  <a:schemeClr val="tx1"/>
                </a:solidFill>
                <a:latin typeface="+mn-lt"/>
              </a:rPr>
              <a:t> Changing Cursor to a Vertical Bar to Change Column Widths</a:t>
            </a:r>
            <a:endParaRPr lang="en-US" sz="2000" dirty="0">
              <a:latin typeface="+mn-lt"/>
            </a:endParaRPr>
          </a:p>
        </p:txBody>
      </p:sp>
      <p:pic>
        <p:nvPicPr>
          <p:cNvPr id="5" name="Picture 4" descr="Screen shot of Excel"/>
          <p:cNvPicPr>
            <a:picLocks noChangeAspect="1"/>
          </p:cNvPicPr>
          <p:nvPr/>
        </p:nvPicPr>
        <p:blipFill>
          <a:blip r:embed="rId2"/>
          <a:srcRect/>
          <a:stretch/>
        </p:blipFill>
        <p:spPr>
          <a:xfrm>
            <a:off x="2983317" y="2590800"/>
            <a:ext cx="4915106" cy="3719146"/>
          </a:xfrm>
          <a:prstGeom prst="rect">
            <a:avLst/>
          </a:prstGeom>
        </p:spPr>
      </p:pic>
    </p:spTree>
    <p:extLst>
      <p:ext uri="{BB962C8B-B14F-4D97-AF65-F5344CB8AC3E}">
        <p14:creationId xmlns:p14="http://schemas.microsoft.com/office/powerpoint/2010/main" val="218239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Spreadsheet with Rows Added and Sizes of Columns Changed</a:t>
            </a:r>
          </a:p>
        </p:txBody>
      </p:sp>
      <p:sp>
        <p:nvSpPr>
          <p:cNvPr id="3" name="Text Placeholder 2"/>
          <p:cNvSpPr>
            <a:spLocks noGrp="1"/>
          </p:cNvSpPr>
          <p:nvPr>
            <p:ph type="body" idx="1"/>
          </p:nvPr>
        </p:nvSpPr>
        <p:spPr>
          <a:xfrm>
            <a:off x="1981200" y="1600202"/>
            <a:ext cx="8229600" cy="990599"/>
          </a:xfrm>
        </p:spPr>
        <p:txBody>
          <a:bodyPr/>
          <a:lstStyle/>
          <a:p>
            <a:pPr marL="0" indent="0">
              <a:buNone/>
            </a:pPr>
            <a:r>
              <a:rPr lang="en-US" sz="1400" dirty="0">
                <a:latin typeface="+mn-lt"/>
              </a:rPr>
              <a:t>CE1-4 How can you insert and delete rows and columns and change their size?</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1-19</a:t>
            </a:r>
            <a:r>
              <a:rPr lang="en-US" sz="2000" dirty="0">
                <a:solidFill>
                  <a:schemeClr val="tx1"/>
                </a:solidFill>
                <a:latin typeface="+mn-lt"/>
              </a:rPr>
              <a:t> Spreadsheet with Rows Added and Sizes of Columns Changed</a:t>
            </a:r>
          </a:p>
        </p:txBody>
      </p:sp>
      <p:pic>
        <p:nvPicPr>
          <p:cNvPr id="6" name="Picture 5" descr="Screen shot of Excel"/>
          <p:cNvPicPr>
            <a:picLocks noChangeAspect="1"/>
          </p:cNvPicPr>
          <p:nvPr/>
        </p:nvPicPr>
        <p:blipFill>
          <a:blip r:embed="rId2"/>
          <a:srcRect/>
          <a:stretch/>
        </p:blipFill>
        <p:spPr>
          <a:xfrm>
            <a:off x="2985804" y="2637273"/>
            <a:ext cx="4956581" cy="3724740"/>
          </a:xfrm>
          <a:prstGeom prst="rect">
            <a:avLst/>
          </a:prstGeom>
        </p:spPr>
      </p:pic>
    </p:spTree>
    <p:extLst>
      <p:ext uri="{BB962C8B-B14F-4D97-AF65-F5344CB8AC3E}">
        <p14:creationId xmlns:p14="http://schemas.microsoft.com/office/powerpoint/2010/main" val="67649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Formatting Data</a:t>
            </a:r>
          </a:p>
        </p:txBody>
      </p:sp>
      <p:sp>
        <p:nvSpPr>
          <p:cNvPr id="7" name="Text Placeholder 6"/>
          <p:cNvSpPr>
            <a:spLocks noGrp="1"/>
          </p:cNvSpPr>
          <p:nvPr>
            <p:ph type="body" idx="1"/>
          </p:nvPr>
        </p:nvSpPr>
        <p:spPr/>
        <p:txBody>
          <a:bodyPr/>
          <a:lstStyle/>
          <a:p>
            <a:pPr marL="0" indent="0">
              <a:buNone/>
            </a:pPr>
            <a:r>
              <a:rPr lang="en-US" sz="1400" dirty="0">
                <a:latin typeface="+mn-lt"/>
              </a:rPr>
              <a:t>CE1-5 How can you format data?</a:t>
            </a:r>
          </a:p>
          <a:p>
            <a:r>
              <a:rPr lang="en-US" sz="2400" dirty="0">
                <a:latin typeface="+mn-lt"/>
              </a:rPr>
              <a:t>Ribbon options</a:t>
            </a:r>
          </a:p>
          <a:p>
            <a:pPr lvl="1"/>
            <a:r>
              <a:rPr lang="en-US" sz="2400" dirty="0">
                <a:latin typeface="+mn-lt"/>
              </a:rPr>
              <a:t>Alignment (left, center, right) within cell</a:t>
            </a:r>
          </a:p>
          <a:p>
            <a:pPr lvl="1"/>
            <a:r>
              <a:rPr lang="en-US" sz="2400" dirty="0">
                <a:latin typeface="+mn-lt"/>
              </a:rPr>
              <a:t>Font size, style, color</a:t>
            </a:r>
          </a:p>
          <a:p>
            <a:pPr lvl="1"/>
            <a:r>
              <a:rPr lang="en-US" sz="2400" dirty="0">
                <a:latin typeface="+mn-lt"/>
              </a:rPr>
              <a:t>Number style—currency, comma, percentage, number of decimal places</a:t>
            </a:r>
          </a:p>
          <a:p>
            <a:pPr lvl="1"/>
            <a:r>
              <a:rPr lang="en-US" sz="2400" dirty="0">
                <a:latin typeface="+mn-lt"/>
              </a:rPr>
              <a:t>Cell lines and borders</a:t>
            </a:r>
          </a:p>
        </p:txBody>
      </p:sp>
    </p:spTree>
    <p:extLst>
      <p:ext uri="{BB962C8B-B14F-4D97-AF65-F5344CB8AC3E}">
        <p14:creationId xmlns:p14="http://schemas.microsoft.com/office/powerpoint/2010/main" val="377123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Centering Labels in Cells</a:t>
            </a:r>
          </a:p>
        </p:txBody>
      </p:sp>
      <p:sp>
        <p:nvSpPr>
          <p:cNvPr id="3" name="Text Placeholder 2"/>
          <p:cNvSpPr>
            <a:spLocks noGrp="1"/>
          </p:cNvSpPr>
          <p:nvPr>
            <p:ph type="body" idx="1"/>
          </p:nvPr>
        </p:nvSpPr>
        <p:spPr>
          <a:xfrm>
            <a:off x="1981200" y="1600201"/>
            <a:ext cx="8229600" cy="733425"/>
          </a:xfrm>
        </p:spPr>
        <p:txBody>
          <a:bodyPr/>
          <a:lstStyle/>
          <a:p>
            <a:pPr marL="0" indent="0">
              <a:buNone/>
            </a:pPr>
            <a:r>
              <a:rPr lang="en-US" sz="1400" dirty="0">
                <a:latin typeface="+mn-lt"/>
              </a:rPr>
              <a:t>CE1-5 How can you format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1-20</a:t>
            </a:r>
            <a:r>
              <a:rPr lang="en-US" sz="2200" dirty="0">
                <a:solidFill>
                  <a:schemeClr val="tx1"/>
                </a:solidFill>
                <a:latin typeface="+mn-lt"/>
              </a:rPr>
              <a:t> Centering Labels in Cells</a:t>
            </a:r>
            <a:endParaRPr lang="en-US" sz="2200" dirty="0">
              <a:latin typeface="+mn-lt"/>
            </a:endParaRPr>
          </a:p>
        </p:txBody>
      </p:sp>
      <p:pic>
        <p:nvPicPr>
          <p:cNvPr id="5" name="Picture 4" descr="Screen shot of Excel"/>
          <p:cNvPicPr>
            <a:picLocks noChangeAspect="1"/>
          </p:cNvPicPr>
          <p:nvPr/>
        </p:nvPicPr>
        <p:blipFill>
          <a:blip r:embed="rId2"/>
          <a:srcRect/>
          <a:stretch/>
        </p:blipFill>
        <p:spPr>
          <a:xfrm>
            <a:off x="3056043" y="2409993"/>
            <a:ext cx="5122217" cy="3902885"/>
          </a:xfrm>
          <a:prstGeom prst="rect">
            <a:avLst/>
          </a:prstGeom>
        </p:spPr>
      </p:pic>
    </p:spTree>
    <p:extLst>
      <p:ext uri="{BB962C8B-B14F-4D97-AF65-F5344CB8AC3E}">
        <p14:creationId xmlns:p14="http://schemas.microsoft.com/office/powerpoint/2010/main" val="67586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Dollar Signs in Cells</a:t>
            </a:r>
          </a:p>
        </p:txBody>
      </p:sp>
      <p:sp>
        <p:nvSpPr>
          <p:cNvPr id="3" name="Text Placeholder 2"/>
          <p:cNvSpPr>
            <a:spLocks noGrp="1"/>
          </p:cNvSpPr>
          <p:nvPr>
            <p:ph type="body" idx="1"/>
          </p:nvPr>
        </p:nvSpPr>
        <p:spPr>
          <a:xfrm>
            <a:off x="1981200" y="1600201"/>
            <a:ext cx="8229600" cy="733425"/>
          </a:xfrm>
        </p:spPr>
        <p:txBody>
          <a:bodyPr/>
          <a:lstStyle/>
          <a:p>
            <a:pPr marL="0" indent="0">
              <a:buNone/>
            </a:pPr>
            <a:r>
              <a:rPr lang="en-US" sz="1400" dirty="0">
                <a:latin typeface="+mn-lt"/>
              </a:rPr>
              <a:t>CE1-5 How can you format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1-21</a:t>
            </a:r>
            <a:r>
              <a:rPr lang="en-US" sz="2200" dirty="0">
                <a:solidFill>
                  <a:schemeClr val="tx1"/>
                </a:solidFill>
                <a:latin typeface="+mn-lt"/>
              </a:rPr>
              <a:t> Adding Dollar Signs in Cells</a:t>
            </a:r>
          </a:p>
        </p:txBody>
      </p:sp>
      <p:pic>
        <p:nvPicPr>
          <p:cNvPr id="6" name="Picture 5" descr="Screen shot of Excel"/>
          <p:cNvPicPr>
            <a:picLocks noChangeAspect="1"/>
          </p:cNvPicPr>
          <p:nvPr/>
        </p:nvPicPr>
        <p:blipFill>
          <a:blip r:embed="rId2"/>
          <a:srcRect/>
          <a:stretch/>
        </p:blipFill>
        <p:spPr>
          <a:xfrm>
            <a:off x="3054351" y="2333625"/>
            <a:ext cx="5301272" cy="4035297"/>
          </a:xfrm>
          <a:prstGeom prst="rect">
            <a:avLst/>
          </a:prstGeom>
        </p:spPr>
      </p:pic>
    </p:spTree>
    <p:extLst>
      <p:ext uri="{BB962C8B-B14F-4D97-AF65-F5344CB8AC3E}">
        <p14:creationId xmlns:p14="http://schemas.microsoft.com/office/powerpoint/2010/main" val="324220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(Simple) Formula</a:t>
            </a:r>
          </a:p>
        </p:txBody>
      </p:sp>
      <p:sp>
        <p:nvSpPr>
          <p:cNvPr id="3" name="Text Placeholder 2"/>
          <p:cNvSpPr>
            <a:spLocks noGrp="1"/>
          </p:cNvSpPr>
          <p:nvPr>
            <p:ph type="body" idx="1"/>
          </p:nvPr>
        </p:nvSpPr>
        <p:spPr>
          <a:xfrm>
            <a:off x="1981200" y="1600201"/>
            <a:ext cx="8229600" cy="1295739"/>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CE1-6 How can you create a (simple) formula?</a:t>
            </a:r>
          </a:p>
          <a:p>
            <a:pPr marL="255651" indent="-255651" defTabSz="685800">
              <a:spcAft>
                <a:spcPct val="0"/>
              </a:spcAft>
              <a:buSzPts val="2400"/>
            </a:pPr>
            <a:r>
              <a:rPr lang="en-US" sz="2400" kern="1200" dirty="0">
                <a:solidFill>
                  <a:srgbClr val="000000"/>
                </a:solidFill>
                <a:latin typeface="Arial (Body)"/>
              </a:rPr>
              <a:t>Formula</a:t>
            </a:r>
          </a:p>
          <a:p>
            <a:pPr marL="741600" lvl="1" indent="-284400" defTabSz="685800">
              <a:spcAft>
                <a:spcPct val="0"/>
              </a:spcAft>
              <a:buSzPts val="2400"/>
            </a:pPr>
            <a:r>
              <a:rPr lang="en-US" sz="2400" kern="1200" dirty="0">
                <a:solidFill>
                  <a:srgbClr val="000000"/>
                </a:solidFill>
                <a:latin typeface="Arial (Body)"/>
              </a:rPr>
              <a:t>Key in:</a:t>
            </a:r>
            <a:endParaRPr lang="en-US" sz="2400" kern="1200" dirty="0">
              <a:solidFill>
                <a:srgbClr val="000000"/>
              </a:solidFill>
              <a:latin typeface="Arial (Body)"/>
              <a:ea typeface="+mn-ea"/>
              <a:cs typeface="+mn-cs"/>
            </a:endParaRPr>
          </a:p>
        </p:txBody>
      </p:sp>
      <p:graphicFrame>
        <p:nvGraphicFramePr>
          <p:cNvPr id="5" name="Object 4" descr="= C3 + D3 + E3"/>
          <p:cNvGraphicFramePr>
            <a:graphicFrameLocks noChangeAspect="1"/>
          </p:cNvGraphicFramePr>
          <p:nvPr>
            <p:extLst>
              <p:ext uri="{D42A27DB-BD31-4B8C-83A1-F6EECF244321}">
                <p14:modId xmlns:p14="http://schemas.microsoft.com/office/powerpoint/2010/main" val="1924777073"/>
              </p:ext>
            </p:extLst>
          </p:nvPr>
        </p:nvGraphicFramePr>
        <p:xfrm>
          <a:off x="3827464" y="2571750"/>
          <a:ext cx="1831975" cy="323850"/>
        </p:xfrm>
        <a:graphic>
          <a:graphicData uri="http://schemas.openxmlformats.org/presentationml/2006/ole">
            <mc:AlternateContent xmlns:mc="http://schemas.openxmlformats.org/markup-compatibility/2006">
              <mc:Choice xmlns:v="urn:schemas-microsoft-com:vml" Requires="v">
                <p:oleObj spid="_x0000_s1025" name="Equation" r:id="rId3" imgW="1002960" imgH="177480" progId="Equation.DSMT4">
                  <p:embed/>
                </p:oleObj>
              </mc:Choice>
              <mc:Fallback>
                <p:oleObj name="Equation" r:id="rId3" imgW="1002960" imgH="177480" progId="Equation.DSMT4">
                  <p:embed/>
                  <p:pic>
                    <p:nvPicPr>
                      <p:cNvPr id="5" name="Object 4" descr="= C3 + D3 + E3"/>
                      <p:cNvPicPr/>
                      <p:nvPr/>
                    </p:nvPicPr>
                    <p:blipFill>
                      <a:blip r:embed="rId4"/>
                      <a:stretch>
                        <a:fillRect/>
                      </a:stretch>
                    </p:blipFill>
                    <p:spPr>
                      <a:xfrm>
                        <a:off x="3827464" y="2571750"/>
                        <a:ext cx="1831975" cy="323850"/>
                      </a:xfrm>
                      <a:prstGeom prst="rect">
                        <a:avLst/>
                      </a:prstGeom>
                    </p:spPr>
                  </p:pic>
                </p:oleObj>
              </mc:Fallback>
            </mc:AlternateContent>
          </a:graphicData>
        </a:graphic>
      </p:graphicFrame>
      <p:sp>
        <p:nvSpPr>
          <p:cNvPr id="4" name="Text Placeholder 3"/>
          <p:cNvSpPr>
            <a:spLocks noGrp="1"/>
          </p:cNvSpPr>
          <p:nvPr>
            <p:ph type="body" idx="2"/>
          </p:nvPr>
        </p:nvSpPr>
        <p:spPr>
          <a:xfrm>
            <a:off x="1981200" y="2886076"/>
            <a:ext cx="8229600" cy="877888"/>
          </a:xfrm>
        </p:spPr>
        <p:txBody>
          <a:bodyPr wrap="square" lIns="91425" tIns="91425" rIns="91425" bIns="91425" anchor="t" anchorCtr="0">
            <a:noAutofit/>
          </a:bodyPr>
          <a:lstStyle/>
          <a:p>
            <a:pPr marL="741600" lvl="1" indent="-284400" defTabSz="685800">
              <a:spcAft>
                <a:spcPct val="0"/>
              </a:spcAft>
              <a:buSzPts val="2400"/>
            </a:pPr>
            <a:r>
              <a:rPr lang="en-US" sz="2400" kern="1200" dirty="0">
                <a:solidFill>
                  <a:srgbClr val="000000"/>
                </a:solidFill>
                <a:latin typeface="Arial (Body)"/>
                <a:ea typeface="+mn-ea"/>
                <a:cs typeface="+mn-cs"/>
              </a:rPr>
              <a:t>Copy and paste formula to other cells.</a:t>
            </a:r>
          </a:p>
          <a:p>
            <a:pPr marL="741600" lvl="1" indent="-284400" defTabSz="685800">
              <a:spcAft>
                <a:spcPct val="0"/>
              </a:spcAft>
              <a:buSzPts val="2400"/>
            </a:pPr>
            <a:r>
              <a:rPr lang="en-US" sz="2400" kern="1200" dirty="0">
                <a:solidFill>
                  <a:srgbClr val="000000"/>
                </a:solidFill>
                <a:latin typeface="Arial (Body)"/>
                <a:ea typeface="+mn-ea"/>
                <a:cs typeface="+mn-cs"/>
              </a:rPr>
              <a:t>Use built-in function such as SUM.</a:t>
            </a:r>
          </a:p>
        </p:txBody>
      </p:sp>
      <p:graphicFrame>
        <p:nvGraphicFramePr>
          <p:cNvPr id="6" name="Object 5" descr="= Sum of C3 to E3"/>
          <p:cNvGraphicFramePr>
            <a:graphicFrameLocks noChangeAspect="1"/>
          </p:cNvGraphicFramePr>
          <p:nvPr>
            <p:extLst>
              <p:ext uri="{D42A27DB-BD31-4B8C-83A1-F6EECF244321}">
                <p14:modId xmlns:p14="http://schemas.microsoft.com/office/powerpoint/2010/main" val="1123008175"/>
              </p:ext>
            </p:extLst>
          </p:nvPr>
        </p:nvGraphicFramePr>
        <p:xfrm>
          <a:off x="2761673" y="3887789"/>
          <a:ext cx="1933575" cy="358775"/>
        </p:xfrm>
        <a:graphic>
          <a:graphicData uri="http://schemas.openxmlformats.org/presentationml/2006/ole">
            <mc:AlternateContent xmlns:mc="http://schemas.openxmlformats.org/markup-compatibility/2006">
              <mc:Choice xmlns:v="urn:schemas-microsoft-com:vml" Requires="v">
                <p:oleObj spid="_x0000_s1026" name="Equation" r:id="rId5" imgW="1091880" imgH="203040" progId="Equation.DSMT4">
                  <p:embed/>
                </p:oleObj>
              </mc:Choice>
              <mc:Fallback>
                <p:oleObj name="Equation" r:id="rId5" imgW="1091880" imgH="203040" progId="Equation.DSMT4">
                  <p:embed/>
                  <p:pic>
                    <p:nvPicPr>
                      <p:cNvPr id="6" name="Object 5" descr="= Sum of C3 to E3"/>
                      <p:cNvPicPr/>
                      <p:nvPr/>
                    </p:nvPicPr>
                    <p:blipFill>
                      <a:blip r:embed="rId6"/>
                      <a:stretch>
                        <a:fillRect/>
                      </a:stretch>
                    </p:blipFill>
                    <p:spPr>
                      <a:xfrm>
                        <a:off x="2761673" y="3887789"/>
                        <a:ext cx="1933575" cy="358775"/>
                      </a:xfrm>
                      <a:prstGeom prst="rect">
                        <a:avLst/>
                      </a:prstGeom>
                    </p:spPr>
                  </p:pic>
                </p:oleObj>
              </mc:Fallback>
            </mc:AlternateContent>
          </a:graphicData>
        </a:graphic>
      </p:graphicFrame>
    </p:spTree>
    <p:extLst>
      <p:ext uri="{BB962C8B-B14F-4D97-AF65-F5344CB8AC3E}">
        <p14:creationId xmlns:p14="http://schemas.microsoft.com/office/powerpoint/2010/main" val="2842617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Cells to Be Summed</a:t>
            </a:r>
          </a:p>
        </p:txBody>
      </p:sp>
      <p:sp>
        <p:nvSpPr>
          <p:cNvPr id="3" name="Text Placeholder 2"/>
          <p:cNvSpPr>
            <a:spLocks noGrp="1"/>
          </p:cNvSpPr>
          <p:nvPr>
            <p:ph type="body" idx="1"/>
          </p:nvPr>
        </p:nvSpPr>
        <p:spPr>
          <a:xfrm>
            <a:off x="1981200" y="1600201"/>
            <a:ext cx="8229600" cy="762000"/>
          </a:xfrm>
        </p:spPr>
        <p:txBody>
          <a:bodyPr/>
          <a:lstStyle/>
          <a:p>
            <a:pPr marL="0" indent="0">
              <a:buNone/>
            </a:pPr>
            <a:r>
              <a:rPr lang="en-US" sz="1400" dirty="0">
                <a:latin typeface="+mn-lt"/>
              </a:rPr>
              <a:t>CE1-6 How can you create a (simple) formula?</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1-22</a:t>
            </a:r>
            <a:r>
              <a:rPr lang="en-US" sz="2000" dirty="0">
                <a:solidFill>
                  <a:schemeClr val="tx1"/>
                </a:solidFill>
                <a:latin typeface="+mn-lt"/>
              </a:rPr>
              <a:t> Selecting Cells to Be Summed</a:t>
            </a:r>
            <a:endParaRPr lang="en-US" sz="2000" dirty="0">
              <a:latin typeface="+mn-lt"/>
            </a:endParaRPr>
          </a:p>
        </p:txBody>
      </p:sp>
      <p:pic>
        <p:nvPicPr>
          <p:cNvPr id="5" name="Picture 4" descr="Screen shot of Excel"/>
          <p:cNvPicPr>
            <a:picLocks noChangeAspect="1"/>
          </p:cNvPicPr>
          <p:nvPr/>
        </p:nvPicPr>
        <p:blipFill>
          <a:blip r:embed="rId3"/>
          <a:srcRect/>
          <a:stretch/>
        </p:blipFill>
        <p:spPr>
          <a:xfrm>
            <a:off x="2976565" y="2362201"/>
            <a:ext cx="5176835" cy="3928848"/>
          </a:xfrm>
          <a:prstGeom prst="rect">
            <a:avLst/>
          </a:prstGeom>
        </p:spPr>
      </p:pic>
    </p:spTree>
    <p:extLst>
      <p:ext uri="{BB962C8B-B14F-4D97-AF65-F5344CB8AC3E}">
        <p14:creationId xmlns:p14="http://schemas.microsoft.com/office/powerpoint/2010/main" val="253478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Excel Spreadsheet</a:t>
            </a:r>
          </a:p>
        </p:txBody>
      </p:sp>
      <p:sp>
        <p:nvSpPr>
          <p:cNvPr id="3" name="Text Placeholder 2"/>
          <p:cNvSpPr>
            <a:spLocks noGrp="1"/>
          </p:cNvSpPr>
          <p:nvPr>
            <p:ph type="body" idx="1"/>
          </p:nvPr>
        </p:nvSpPr>
        <p:spPr>
          <a:xfrm>
            <a:off x="1981200" y="1600201"/>
            <a:ext cx="8229600" cy="781050"/>
          </a:xfrm>
        </p:spPr>
        <p:txBody>
          <a:bodyPr/>
          <a:lstStyle/>
          <a:p>
            <a:pPr marL="0" indent="0">
              <a:buNone/>
            </a:pPr>
            <a:r>
              <a:rPr lang="en-US" sz="1400" dirty="0">
                <a:latin typeface="+mn-lt"/>
              </a:rPr>
              <a:t>CE1-1 What is a spreadsheet?</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1-1</a:t>
            </a:r>
            <a:r>
              <a:rPr lang="en-US" sz="2200" dirty="0">
                <a:solidFill>
                  <a:schemeClr val="tx1"/>
                </a:solidFill>
                <a:latin typeface="+mn-lt"/>
              </a:rPr>
              <a:t> Excel Spreadsheet Showing Rows and Columns</a:t>
            </a:r>
            <a:endParaRPr lang="en-US" sz="2200" dirty="0">
              <a:latin typeface="+mn-lt"/>
            </a:endParaRPr>
          </a:p>
        </p:txBody>
      </p:sp>
      <p:pic>
        <p:nvPicPr>
          <p:cNvPr id="5" name="Picture 4" descr="Screen shot of Excel">
            <a:extLst>
              <a:ext uri="{FF2B5EF4-FFF2-40B4-BE49-F238E27FC236}">
                <a16:creationId xmlns:a16="http://schemas.microsoft.com/office/drawing/2014/main" id="{918DAC99-DCD6-4F75-9EF6-501CCC412E1D}"/>
              </a:ext>
            </a:extLst>
          </p:cNvPr>
          <p:cNvPicPr>
            <a:picLocks noChangeAspect="1"/>
          </p:cNvPicPr>
          <p:nvPr/>
        </p:nvPicPr>
        <p:blipFill>
          <a:blip r:embed="rId3"/>
          <a:srcRect/>
          <a:stretch/>
        </p:blipFill>
        <p:spPr>
          <a:xfrm>
            <a:off x="3377543" y="2381251"/>
            <a:ext cx="5312188" cy="3926853"/>
          </a:xfrm>
          <a:prstGeom prst="rect">
            <a:avLst/>
          </a:prstGeom>
        </p:spPr>
      </p:pic>
    </p:spTree>
    <p:extLst>
      <p:ext uri="{BB962C8B-B14F-4D97-AF65-F5344CB8AC3E}">
        <p14:creationId xmlns:p14="http://schemas.microsoft.com/office/powerpoint/2010/main" val="1121951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 of Applying a Formula That Summed Cells C3, D3, and E3</a:t>
            </a:r>
          </a:p>
        </p:txBody>
      </p:sp>
      <p:sp>
        <p:nvSpPr>
          <p:cNvPr id="3" name="Text Placeholder 2"/>
          <p:cNvSpPr>
            <a:spLocks noGrp="1"/>
          </p:cNvSpPr>
          <p:nvPr>
            <p:ph type="body" idx="1"/>
          </p:nvPr>
        </p:nvSpPr>
        <p:spPr>
          <a:xfrm>
            <a:off x="1981200" y="1600201"/>
            <a:ext cx="8229600" cy="990600"/>
          </a:xfrm>
        </p:spPr>
        <p:txBody>
          <a:bodyPr/>
          <a:lstStyle/>
          <a:p>
            <a:pPr marL="0" indent="0">
              <a:buNone/>
            </a:pPr>
            <a:r>
              <a:rPr lang="en-US" sz="1400" dirty="0">
                <a:latin typeface="+mn-lt"/>
              </a:rPr>
              <a:t>CE1-6 How can you create a (simple) formula?</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1-23</a:t>
            </a:r>
            <a:r>
              <a:rPr lang="en-US" sz="2000" dirty="0">
                <a:solidFill>
                  <a:schemeClr val="tx1"/>
                </a:solidFill>
                <a:latin typeface="+mn-lt"/>
              </a:rPr>
              <a:t> The Result of Applying a Formula That Summed Cells C3, D3, and E3</a:t>
            </a:r>
            <a:endParaRPr lang="en-US" sz="2000" dirty="0">
              <a:latin typeface="+mn-lt"/>
            </a:endParaRPr>
          </a:p>
        </p:txBody>
      </p:sp>
      <p:pic>
        <p:nvPicPr>
          <p:cNvPr id="5" name="Picture 4" descr="Screen shot of Excel"/>
          <p:cNvPicPr>
            <a:picLocks noChangeAspect="1"/>
          </p:cNvPicPr>
          <p:nvPr/>
        </p:nvPicPr>
        <p:blipFill>
          <a:blip r:embed="rId2"/>
          <a:srcRect/>
          <a:stretch/>
        </p:blipFill>
        <p:spPr>
          <a:xfrm>
            <a:off x="2999670" y="2590801"/>
            <a:ext cx="4925130" cy="3748980"/>
          </a:xfrm>
          <a:prstGeom prst="rect">
            <a:avLst/>
          </a:prstGeom>
        </p:spPr>
      </p:pic>
    </p:spTree>
    <p:extLst>
      <p:ext uri="{BB962C8B-B14F-4D97-AF65-F5344CB8AC3E}">
        <p14:creationId xmlns:p14="http://schemas.microsoft.com/office/powerpoint/2010/main" val="291944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F2 Function Key to Show Color Coding of Cells Involved in a Calculation</a:t>
            </a:r>
          </a:p>
        </p:txBody>
      </p:sp>
      <p:sp>
        <p:nvSpPr>
          <p:cNvPr id="3" name="Text Placeholder 2"/>
          <p:cNvSpPr>
            <a:spLocks noGrp="1"/>
          </p:cNvSpPr>
          <p:nvPr>
            <p:ph type="body" idx="1"/>
          </p:nvPr>
        </p:nvSpPr>
        <p:spPr>
          <a:xfrm>
            <a:off x="1981200" y="1600201"/>
            <a:ext cx="8229600" cy="990600"/>
          </a:xfrm>
        </p:spPr>
        <p:txBody>
          <a:bodyPr/>
          <a:lstStyle/>
          <a:p>
            <a:pPr marL="0" indent="0">
              <a:buNone/>
            </a:pPr>
            <a:r>
              <a:rPr lang="en-US" sz="1400" dirty="0">
                <a:latin typeface="+mn-lt"/>
              </a:rPr>
              <a:t>CE1-6 How can you create a (simple) formula?</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1-24</a:t>
            </a:r>
            <a:r>
              <a:rPr lang="en-US" sz="2000" dirty="0">
                <a:solidFill>
                  <a:schemeClr val="tx1"/>
                </a:solidFill>
                <a:latin typeface="+mn-lt"/>
              </a:rPr>
              <a:t> Using the F2 Function Key to Show Color Coding of Cells Involved in a Calculation</a:t>
            </a:r>
          </a:p>
        </p:txBody>
      </p:sp>
      <p:pic>
        <p:nvPicPr>
          <p:cNvPr id="6" name="Picture 5" descr="Screen shot of Excel"/>
          <p:cNvPicPr>
            <a:picLocks noChangeAspect="1"/>
          </p:cNvPicPr>
          <p:nvPr/>
        </p:nvPicPr>
        <p:blipFill>
          <a:blip r:embed="rId3"/>
          <a:srcRect/>
          <a:stretch/>
        </p:blipFill>
        <p:spPr>
          <a:xfrm>
            <a:off x="2955035" y="2681764"/>
            <a:ext cx="4776334" cy="3596354"/>
          </a:xfrm>
          <a:prstGeom prst="rect">
            <a:avLst/>
          </a:prstGeom>
        </p:spPr>
      </p:pic>
    </p:spTree>
    <p:extLst>
      <p:ext uri="{BB962C8B-B14F-4D97-AF65-F5344CB8AC3E}">
        <p14:creationId xmlns:p14="http://schemas.microsoft.com/office/powerpoint/2010/main" val="3870085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F2 Function Key to Confirm That a Formula Was Correctly Copied</a:t>
            </a:r>
          </a:p>
        </p:txBody>
      </p:sp>
      <p:sp>
        <p:nvSpPr>
          <p:cNvPr id="3" name="Text Placeholder 2"/>
          <p:cNvSpPr>
            <a:spLocks noGrp="1"/>
          </p:cNvSpPr>
          <p:nvPr>
            <p:ph type="body" idx="1"/>
          </p:nvPr>
        </p:nvSpPr>
        <p:spPr>
          <a:xfrm>
            <a:off x="1981200" y="1600201"/>
            <a:ext cx="8229600" cy="990600"/>
          </a:xfrm>
        </p:spPr>
        <p:txBody>
          <a:bodyPr/>
          <a:lstStyle/>
          <a:p>
            <a:pPr marL="0" indent="0">
              <a:buNone/>
            </a:pPr>
            <a:r>
              <a:rPr lang="en-US" sz="1400" dirty="0">
                <a:latin typeface="+mn-lt"/>
              </a:rPr>
              <a:t>CE1-6 How can you create a (simple) formula?</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1-25</a:t>
            </a:r>
            <a:r>
              <a:rPr lang="en-US" sz="2000" dirty="0">
                <a:solidFill>
                  <a:schemeClr val="tx1"/>
                </a:solidFill>
                <a:latin typeface="+mn-lt"/>
              </a:rPr>
              <a:t> Using the F2 Function Key to Confirm That a Formula Was Correctly Copied into Multiple Cells</a:t>
            </a:r>
          </a:p>
        </p:txBody>
      </p:sp>
      <p:pic>
        <p:nvPicPr>
          <p:cNvPr id="5" name="Picture 4" descr="Screen shot of Excel"/>
          <p:cNvPicPr>
            <a:picLocks noChangeAspect="1"/>
          </p:cNvPicPr>
          <p:nvPr/>
        </p:nvPicPr>
        <p:blipFill>
          <a:blip r:embed="rId3"/>
          <a:srcRect/>
          <a:stretch/>
        </p:blipFill>
        <p:spPr>
          <a:xfrm>
            <a:off x="2989042" y="2680558"/>
            <a:ext cx="4821459" cy="3633908"/>
          </a:xfrm>
          <a:prstGeom prst="rect">
            <a:avLst/>
          </a:prstGeom>
        </p:spPr>
      </p:pic>
    </p:spTree>
    <p:extLst>
      <p:ext uri="{BB962C8B-B14F-4D97-AF65-F5344CB8AC3E}">
        <p14:creationId xmlns:p14="http://schemas.microsoft.com/office/powerpoint/2010/main" val="1483663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Sum Function</a:t>
            </a:r>
          </a:p>
        </p:txBody>
      </p:sp>
      <p:sp>
        <p:nvSpPr>
          <p:cNvPr id="3" name="Text Placeholder 2"/>
          <p:cNvSpPr>
            <a:spLocks noGrp="1"/>
          </p:cNvSpPr>
          <p:nvPr>
            <p:ph type="body" idx="1"/>
          </p:nvPr>
        </p:nvSpPr>
        <p:spPr>
          <a:xfrm>
            <a:off x="1981200" y="1600201"/>
            <a:ext cx="8229600" cy="733425"/>
          </a:xfrm>
        </p:spPr>
        <p:txBody>
          <a:bodyPr/>
          <a:lstStyle/>
          <a:p>
            <a:pPr marL="0" indent="0">
              <a:buNone/>
            </a:pPr>
            <a:r>
              <a:rPr lang="en-US" sz="1400" dirty="0">
                <a:latin typeface="+mn-lt"/>
              </a:rPr>
              <a:t>CE1-7 How can you print results?</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1-26</a:t>
            </a:r>
            <a:r>
              <a:rPr lang="en-US" sz="2200" dirty="0">
                <a:solidFill>
                  <a:schemeClr val="tx1"/>
                </a:solidFill>
                <a:latin typeface="+mn-lt"/>
              </a:rPr>
              <a:t> Auto Sum Function</a:t>
            </a:r>
            <a:endParaRPr lang="en-US" sz="2200" dirty="0">
              <a:latin typeface="+mn-lt"/>
            </a:endParaRPr>
          </a:p>
        </p:txBody>
      </p:sp>
      <p:pic>
        <p:nvPicPr>
          <p:cNvPr id="5" name="Picture 4" descr="Screen shot of Excel"/>
          <p:cNvPicPr>
            <a:picLocks noChangeAspect="1"/>
          </p:cNvPicPr>
          <p:nvPr/>
        </p:nvPicPr>
        <p:blipFill>
          <a:blip r:embed="rId3"/>
          <a:srcRect/>
          <a:stretch/>
        </p:blipFill>
        <p:spPr>
          <a:xfrm>
            <a:off x="3051853" y="2438169"/>
            <a:ext cx="5152617" cy="3883500"/>
          </a:xfrm>
          <a:prstGeom prst="rect">
            <a:avLst/>
          </a:prstGeom>
        </p:spPr>
      </p:pic>
    </p:spTree>
    <p:extLst>
      <p:ext uri="{BB962C8B-B14F-4D97-AF65-F5344CB8AC3E}">
        <p14:creationId xmlns:p14="http://schemas.microsoft.com/office/powerpoint/2010/main" val="529378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Summing Sales by Month</a:t>
            </a:r>
          </a:p>
        </p:txBody>
      </p:sp>
      <p:sp>
        <p:nvSpPr>
          <p:cNvPr id="3" name="Text Placeholder 2"/>
          <p:cNvSpPr>
            <a:spLocks noGrp="1"/>
          </p:cNvSpPr>
          <p:nvPr>
            <p:ph type="body" idx="1"/>
          </p:nvPr>
        </p:nvSpPr>
        <p:spPr>
          <a:xfrm>
            <a:off x="1981200" y="1600201"/>
            <a:ext cx="8229600" cy="733425"/>
          </a:xfrm>
        </p:spPr>
        <p:txBody>
          <a:bodyPr/>
          <a:lstStyle/>
          <a:p>
            <a:pPr marL="0" indent="0">
              <a:buNone/>
            </a:pPr>
            <a:r>
              <a:rPr lang="en-US" sz="1400" dirty="0">
                <a:latin typeface="+mn-lt"/>
              </a:rPr>
              <a:t>CE1-7 How can you print results?</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1-27</a:t>
            </a:r>
            <a:r>
              <a:rPr lang="en-US" sz="2200" dirty="0">
                <a:solidFill>
                  <a:schemeClr val="tx1"/>
                </a:solidFill>
                <a:latin typeface="+mn-lt"/>
              </a:rPr>
              <a:t> Summing Sales by Month</a:t>
            </a:r>
          </a:p>
        </p:txBody>
      </p:sp>
      <p:pic>
        <p:nvPicPr>
          <p:cNvPr id="6" name="Picture 5" descr="Screen shot of Excel"/>
          <p:cNvPicPr>
            <a:picLocks noChangeAspect="1"/>
          </p:cNvPicPr>
          <p:nvPr/>
        </p:nvPicPr>
        <p:blipFill>
          <a:blip r:embed="rId3"/>
          <a:srcRect/>
          <a:stretch/>
        </p:blipFill>
        <p:spPr>
          <a:xfrm>
            <a:off x="2989783" y="2333626"/>
            <a:ext cx="5304294" cy="3983421"/>
          </a:xfrm>
          <a:prstGeom prst="rect">
            <a:avLst/>
          </a:prstGeom>
        </p:spPr>
      </p:pic>
    </p:spTree>
    <p:extLst>
      <p:ext uri="{BB962C8B-B14F-4D97-AF65-F5344CB8AC3E}">
        <p14:creationId xmlns:p14="http://schemas.microsoft.com/office/powerpoint/2010/main" val="332217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Printing Your Results</a:t>
            </a:r>
          </a:p>
        </p:txBody>
      </p:sp>
      <p:sp>
        <p:nvSpPr>
          <p:cNvPr id="3" name="Text Placeholder 2"/>
          <p:cNvSpPr>
            <a:spLocks noGrp="1"/>
          </p:cNvSpPr>
          <p:nvPr>
            <p:ph type="body" idx="1"/>
          </p:nvPr>
        </p:nvSpPr>
        <p:spPr>
          <a:xfrm>
            <a:off x="1981200" y="1600201"/>
            <a:ext cx="8229600" cy="1756034"/>
          </a:xfrm>
        </p:spPr>
        <p:txBody>
          <a:bodyPr/>
          <a:lstStyle/>
          <a:p>
            <a:pPr marL="0" indent="0">
              <a:spcBef>
                <a:spcPts val="600"/>
              </a:spcBef>
              <a:buNone/>
            </a:pPr>
            <a:r>
              <a:rPr lang="en-US" sz="1400" dirty="0">
                <a:latin typeface="+mn-lt"/>
              </a:rPr>
              <a:t>CE1-7 How can you print results?</a:t>
            </a:r>
          </a:p>
          <a:p>
            <a:pPr marL="0" indent="0">
              <a:buNone/>
            </a:pPr>
            <a:r>
              <a:rPr lang="en-US" sz="2000" dirty="0">
                <a:solidFill>
                  <a:schemeClr val="tx1"/>
                </a:solidFill>
                <a:latin typeface="+mn-lt"/>
              </a:rPr>
              <a:t>Print Preview, Page Layout, and Specifying a Print Area.</a:t>
            </a:r>
          </a:p>
          <a:p>
            <a:pPr marL="0" indent="0">
              <a:buNone/>
            </a:pPr>
            <a:r>
              <a:rPr lang="en-US" sz="2000" b="1" dirty="0">
                <a:solidFill>
                  <a:schemeClr val="tx1"/>
                </a:solidFill>
                <a:latin typeface="+mn-lt"/>
              </a:rPr>
              <a:t>Print</a:t>
            </a:r>
            <a:r>
              <a:rPr lang="en-US" sz="2000" b="1" dirty="0">
                <a:solidFill>
                  <a:schemeClr val="tx1"/>
                </a:solidFill>
                <a:latin typeface="+mn-lt"/>
                <a:cs typeface="Arial" pitchFamily="34" charset="0"/>
              </a:rPr>
              <a:t> Preview</a:t>
            </a:r>
            <a:r>
              <a:rPr lang="en-US" sz="2000" dirty="0">
                <a:solidFill>
                  <a:schemeClr val="tx1"/>
                </a:solidFill>
                <a:latin typeface="+mn-lt"/>
                <a:cs typeface="Arial" pitchFamily="34" charset="0"/>
              </a:rPr>
              <a:t> </a:t>
            </a:r>
          </a:p>
          <a:p>
            <a:pPr>
              <a:spcBef>
                <a:spcPts val="600"/>
              </a:spcBef>
            </a:pPr>
            <a:r>
              <a:rPr lang="en-US" sz="2000" dirty="0">
                <a:solidFill>
                  <a:schemeClr val="tx1"/>
                </a:solidFill>
                <a:latin typeface="+mn-lt"/>
              </a:rPr>
              <a:t>To</a:t>
            </a:r>
            <a:r>
              <a:rPr lang="en-US" sz="2000" dirty="0">
                <a:latin typeface="+mn-lt"/>
                <a:cs typeface="Arial" pitchFamily="34" charset="0"/>
              </a:rPr>
              <a:t> save paper and ink</a:t>
            </a:r>
          </a:p>
        </p:txBody>
      </p:sp>
      <p:sp>
        <p:nvSpPr>
          <p:cNvPr id="5" name="Content Placeholder 4"/>
          <p:cNvSpPr>
            <a:spLocks noGrp="1"/>
          </p:cNvSpPr>
          <p:nvPr>
            <p:ph sz="quarter" idx="13"/>
          </p:nvPr>
        </p:nvSpPr>
        <p:spPr>
          <a:xfrm>
            <a:off x="1984375" y="3356235"/>
            <a:ext cx="8229600" cy="1829913"/>
          </a:xfrm>
        </p:spPr>
        <p:txBody>
          <a:bodyPr/>
          <a:lstStyle/>
          <a:p>
            <a:pPr marL="0" indent="0">
              <a:spcBef>
                <a:spcPts val="600"/>
              </a:spcBef>
              <a:buNone/>
            </a:pPr>
            <a:r>
              <a:rPr lang="en-US" sz="2000" b="1" dirty="0">
                <a:solidFill>
                  <a:schemeClr val="tx1"/>
                </a:solidFill>
                <a:latin typeface="+mn-lt"/>
              </a:rPr>
              <a:t>Page</a:t>
            </a:r>
            <a:r>
              <a:rPr lang="en-US" sz="2000" b="1" dirty="0">
                <a:solidFill>
                  <a:schemeClr val="tx1"/>
                </a:solidFill>
                <a:latin typeface="+mn-lt"/>
                <a:cs typeface="Arial" pitchFamily="34" charset="0"/>
              </a:rPr>
              <a:t> Layout tab</a:t>
            </a:r>
          </a:p>
          <a:p>
            <a:pPr marL="255600" lvl="1" indent="-255600" defTabSz="533400">
              <a:buFontTx/>
              <a:buChar char="••"/>
              <a:defRPr/>
            </a:pPr>
            <a:r>
              <a:rPr lang="en-US" sz="2000" dirty="0">
                <a:solidFill>
                  <a:schemeClr val="tx1"/>
                </a:solidFill>
                <a:latin typeface="+mn-lt"/>
              </a:rPr>
              <a:t>Sheet</a:t>
            </a:r>
            <a:r>
              <a:rPr lang="en-US" sz="2000" dirty="0">
                <a:latin typeface="+mn-lt"/>
                <a:cs typeface="Arial" pitchFamily="34" charset="0"/>
              </a:rPr>
              <a:t> Options</a:t>
            </a:r>
          </a:p>
          <a:p>
            <a:pPr marL="741600" lvl="1" indent="-284400" defTabSz="533400">
              <a:lnSpc>
                <a:spcPct val="90000"/>
              </a:lnSpc>
              <a:buFont typeface="Arial" panose="020B0604020202020204" pitchFamily="34" charset="0"/>
              <a:buChar char="–"/>
              <a:defRPr/>
            </a:pPr>
            <a:r>
              <a:rPr lang="en-US" sz="2000" dirty="0">
                <a:latin typeface="+mn-lt"/>
                <a:cs typeface="Arial" pitchFamily="34" charset="0"/>
              </a:rPr>
              <a:t>View and print with gridlines</a:t>
            </a:r>
          </a:p>
          <a:p>
            <a:pPr marL="741600" lvl="1" indent="-284400" defTabSz="533400">
              <a:lnSpc>
                <a:spcPct val="90000"/>
              </a:lnSpc>
              <a:buFont typeface="Arial" panose="020B0604020202020204" pitchFamily="34" charset="0"/>
              <a:buChar char="–"/>
              <a:defRPr/>
            </a:pPr>
            <a:r>
              <a:rPr lang="en-US" sz="2000" dirty="0">
                <a:latin typeface="+mn-lt"/>
                <a:cs typeface="Arial" pitchFamily="34" charset="0"/>
              </a:rPr>
              <a:t>Headings</a:t>
            </a:r>
          </a:p>
          <a:p>
            <a:pPr marL="741600" lvl="1" indent="-284400" defTabSz="533400">
              <a:lnSpc>
                <a:spcPct val="90000"/>
              </a:lnSpc>
              <a:buFont typeface="Arial" panose="020B0604020202020204" pitchFamily="34" charset="0"/>
              <a:buChar char="–"/>
              <a:defRPr/>
            </a:pPr>
            <a:r>
              <a:rPr lang="en-US" sz="2000" dirty="0">
                <a:latin typeface="+mn-lt"/>
                <a:cs typeface="Arial" pitchFamily="34" charset="0"/>
              </a:rPr>
              <a:t>Orientation: Landscape or Portrait</a:t>
            </a:r>
          </a:p>
        </p:txBody>
      </p:sp>
      <p:sp>
        <p:nvSpPr>
          <p:cNvPr id="6" name="Content Placeholder 5"/>
          <p:cNvSpPr>
            <a:spLocks noGrp="1"/>
          </p:cNvSpPr>
          <p:nvPr>
            <p:ph sz="quarter" idx="14"/>
          </p:nvPr>
        </p:nvSpPr>
        <p:spPr>
          <a:xfrm>
            <a:off x="1981201" y="5186148"/>
            <a:ext cx="8232775" cy="812445"/>
          </a:xfrm>
        </p:spPr>
        <p:txBody>
          <a:bodyPr/>
          <a:lstStyle/>
          <a:p>
            <a:pPr marL="0" indent="0">
              <a:spcBef>
                <a:spcPts val="600"/>
              </a:spcBef>
              <a:buNone/>
            </a:pPr>
            <a:r>
              <a:rPr lang="en-US" sz="2000" b="1" dirty="0">
                <a:solidFill>
                  <a:schemeClr val="tx1"/>
                </a:solidFill>
                <a:latin typeface="+mn-lt"/>
                <a:cs typeface="Arial" pitchFamily="34" charset="0"/>
              </a:rPr>
              <a:t>Print area</a:t>
            </a:r>
            <a:endParaRPr lang="en-US" sz="2000" b="1" dirty="0">
              <a:latin typeface="+mn-lt"/>
              <a:cs typeface="Arial" pitchFamily="34" charset="0"/>
            </a:endParaRPr>
          </a:p>
          <a:p>
            <a:pPr>
              <a:spcBef>
                <a:spcPts val="600"/>
              </a:spcBef>
            </a:pPr>
            <a:r>
              <a:rPr lang="en-US" sz="2000" dirty="0">
                <a:latin typeface="+mn-lt"/>
                <a:cs typeface="Arial" pitchFamily="34" charset="0"/>
              </a:rPr>
              <a:t>Specify a portion of worksheet to print</a:t>
            </a:r>
          </a:p>
        </p:txBody>
      </p:sp>
    </p:spTree>
    <p:extLst>
      <p:ext uri="{BB962C8B-B14F-4D97-AF65-F5344CB8AC3E}">
        <p14:creationId xmlns:p14="http://schemas.microsoft.com/office/powerpoint/2010/main" val="3173929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Print Preview Screen in Excel</a:t>
            </a:r>
          </a:p>
        </p:txBody>
      </p:sp>
      <p:sp>
        <p:nvSpPr>
          <p:cNvPr id="3" name="Text Placeholder 2"/>
          <p:cNvSpPr>
            <a:spLocks noGrp="1"/>
          </p:cNvSpPr>
          <p:nvPr>
            <p:ph type="body" idx="1"/>
          </p:nvPr>
        </p:nvSpPr>
        <p:spPr>
          <a:xfrm>
            <a:off x="1981200" y="1600201"/>
            <a:ext cx="8229600" cy="742950"/>
          </a:xfrm>
        </p:spPr>
        <p:txBody>
          <a:bodyPr/>
          <a:lstStyle/>
          <a:p>
            <a:pPr marL="0" indent="0">
              <a:buNone/>
            </a:pPr>
            <a:r>
              <a:rPr lang="en-US" sz="1400" dirty="0">
                <a:latin typeface="+mn-lt"/>
              </a:rPr>
              <a:t>CE1-7 How can you print results?</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1-28</a:t>
            </a:r>
            <a:r>
              <a:rPr lang="en-US" sz="2000" dirty="0">
                <a:solidFill>
                  <a:schemeClr val="tx1"/>
                </a:solidFill>
                <a:latin typeface="+mn-lt"/>
              </a:rPr>
              <a:t> The Print Preview Screen in Excel</a:t>
            </a:r>
            <a:endParaRPr lang="en-US" sz="2000" dirty="0">
              <a:latin typeface="+mn-lt"/>
            </a:endParaRPr>
          </a:p>
        </p:txBody>
      </p:sp>
      <p:pic>
        <p:nvPicPr>
          <p:cNvPr id="5" name="Picture 4" descr="Screen shot of Excel"/>
          <p:cNvPicPr>
            <a:picLocks noChangeAspect="1"/>
          </p:cNvPicPr>
          <p:nvPr/>
        </p:nvPicPr>
        <p:blipFill>
          <a:blip r:embed="rId2"/>
          <a:srcRect/>
          <a:stretch/>
        </p:blipFill>
        <p:spPr>
          <a:xfrm>
            <a:off x="2882959" y="2343151"/>
            <a:ext cx="4902237" cy="3981116"/>
          </a:xfrm>
          <a:prstGeom prst="rect">
            <a:avLst/>
          </a:prstGeom>
        </p:spPr>
      </p:pic>
    </p:spTree>
    <p:extLst>
      <p:ext uri="{BB962C8B-B14F-4D97-AF65-F5344CB8AC3E}">
        <p14:creationId xmlns:p14="http://schemas.microsoft.com/office/powerpoint/2010/main" val="601290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Print Preview to View the Spreadsheet with Gridlines and Headings</a:t>
            </a:r>
          </a:p>
        </p:txBody>
      </p:sp>
      <p:sp>
        <p:nvSpPr>
          <p:cNvPr id="3" name="Text Placeholder 2"/>
          <p:cNvSpPr>
            <a:spLocks noGrp="1"/>
          </p:cNvSpPr>
          <p:nvPr>
            <p:ph type="body" idx="1"/>
          </p:nvPr>
        </p:nvSpPr>
        <p:spPr>
          <a:xfrm>
            <a:off x="1981200" y="1600201"/>
            <a:ext cx="8229600" cy="1066799"/>
          </a:xfrm>
        </p:spPr>
        <p:txBody>
          <a:bodyPr/>
          <a:lstStyle/>
          <a:p>
            <a:pPr marL="0" indent="0">
              <a:buNone/>
            </a:pPr>
            <a:r>
              <a:rPr lang="en-US" sz="1400" dirty="0">
                <a:latin typeface="+mn-lt"/>
              </a:rPr>
              <a:t>CE1-7 How can you print results?</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1-29</a:t>
            </a:r>
            <a:r>
              <a:rPr lang="en-US" sz="2000" dirty="0">
                <a:solidFill>
                  <a:schemeClr val="tx1"/>
                </a:solidFill>
                <a:latin typeface="+mn-lt"/>
              </a:rPr>
              <a:t> Using Print Preview to View the Spreadsheet with Gridlines and Headings</a:t>
            </a:r>
          </a:p>
        </p:txBody>
      </p:sp>
      <p:pic>
        <p:nvPicPr>
          <p:cNvPr id="6" name="Picture 5" descr="Screen shot of Excel"/>
          <p:cNvPicPr>
            <a:picLocks noChangeAspect="1"/>
          </p:cNvPicPr>
          <p:nvPr/>
        </p:nvPicPr>
        <p:blipFill>
          <a:blip r:embed="rId2"/>
          <a:srcRect/>
          <a:stretch/>
        </p:blipFill>
        <p:spPr>
          <a:xfrm>
            <a:off x="2962665" y="2667000"/>
            <a:ext cx="4628027" cy="3718951"/>
          </a:xfrm>
          <a:prstGeom prst="rect">
            <a:avLst/>
          </a:prstGeom>
        </p:spPr>
      </p:pic>
    </p:spTree>
    <p:extLst>
      <p:ext uri="{BB962C8B-B14F-4D97-AF65-F5344CB8AC3E}">
        <p14:creationId xmlns:p14="http://schemas.microsoft.com/office/powerpoint/2010/main" val="1017663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Print Preview to Select Only a Portion of the Spreadsheet</a:t>
            </a:r>
          </a:p>
        </p:txBody>
      </p:sp>
      <p:sp>
        <p:nvSpPr>
          <p:cNvPr id="3" name="Text Placeholder 2"/>
          <p:cNvSpPr>
            <a:spLocks noGrp="1"/>
          </p:cNvSpPr>
          <p:nvPr>
            <p:ph type="body" idx="1"/>
          </p:nvPr>
        </p:nvSpPr>
        <p:spPr>
          <a:xfrm>
            <a:off x="1981200" y="1600201"/>
            <a:ext cx="8229600" cy="1066799"/>
          </a:xfrm>
        </p:spPr>
        <p:txBody>
          <a:bodyPr/>
          <a:lstStyle/>
          <a:p>
            <a:pPr marL="0" indent="0">
              <a:buNone/>
            </a:pPr>
            <a:r>
              <a:rPr lang="en-US" sz="1400" dirty="0">
                <a:latin typeface="+mn-lt"/>
              </a:rPr>
              <a:t>CE1-7 How can you print results?</a:t>
            </a:r>
          </a:p>
          <a:p>
            <a:pPr marL="0" indent="0">
              <a:spcBef>
                <a:spcPts val="600"/>
              </a:spcBef>
              <a:buNone/>
            </a:pPr>
            <a:r>
              <a:rPr lang="en-US" sz="2000" b="1" dirty="0">
                <a:solidFill>
                  <a:schemeClr val="tx1"/>
                </a:solidFill>
                <a:latin typeface="+mn-lt"/>
              </a:rPr>
              <a:t>Figure C</a:t>
            </a:r>
            <a:r>
              <a:rPr lang="en-US" sz="100" b="1" dirty="0">
                <a:solidFill>
                  <a:schemeClr val="tx1"/>
                </a:solidFill>
                <a:latin typeface="+mn-lt"/>
              </a:rPr>
              <a:t> </a:t>
            </a:r>
            <a:r>
              <a:rPr lang="en-US" sz="2000" b="1" dirty="0">
                <a:solidFill>
                  <a:schemeClr val="tx1"/>
                </a:solidFill>
                <a:latin typeface="+mn-lt"/>
              </a:rPr>
              <a:t>E</a:t>
            </a:r>
            <a:r>
              <a:rPr lang="en-US" sz="100" b="1" dirty="0">
                <a:solidFill>
                  <a:schemeClr val="tx1"/>
                </a:solidFill>
                <a:latin typeface="+mn-lt"/>
              </a:rPr>
              <a:t> </a:t>
            </a:r>
            <a:r>
              <a:rPr lang="en-US" sz="2000" b="1" dirty="0">
                <a:solidFill>
                  <a:schemeClr val="tx1"/>
                </a:solidFill>
                <a:latin typeface="+mn-lt"/>
              </a:rPr>
              <a:t>1-30</a:t>
            </a:r>
            <a:r>
              <a:rPr lang="en-US" sz="2000" dirty="0">
                <a:solidFill>
                  <a:schemeClr val="tx1"/>
                </a:solidFill>
                <a:latin typeface="+mn-lt"/>
              </a:rPr>
              <a:t> Using Print Preview to Select Only a Portion of the Spreadsheet</a:t>
            </a:r>
          </a:p>
        </p:txBody>
      </p:sp>
      <p:pic>
        <p:nvPicPr>
          <p:cNvPr id="5" name="Picture 4" descr="Screen shot of Excel"/>
          <p:cNvPicPr>
            <a:picLocks noChangeAspect="1"/>
          </p:cNvPicPr>
          <p:nvPr/>
        </p:nvPicPr>
        <p:blipFill>
          <a:blip r:embed="rId2"/>
          <a:srcRect/>
          <a:stretch/>
        </p:blipFill>
        <p:spPr>
          <a:xfrm>
            <a:off x="2957297" y="2666999"/>
            <a:ext cx="4571849" cy="3681542"/>
          </a:xfrm>
          <a:prstGeom prst="rect">
            <a:avLst/>
          </a:prstGeom>
        </p:spPr>
      </p:pic>
    </p:spTree>
    <p:extLst>
      <p:ext uri="{BB962C8B-B14F-4D97-AF65-F5344CB8AC3E}">
        <p14:creationId xmlns:p14="http://schemas.microsoft.com/office/powerpoint/2010/main" val="1273882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CE1-1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is a spreadsheet?</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get started with Excel?</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you enter data?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you insert and delete rows and columns and change their size?</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you format data?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6</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you create a (simple) formula?</a:t>
            </a:r>
          </a:p>
          <a:p>
            <a:pPr marL="0" indent="0" defTabSz="685800">
              <a:buSzPts val="2400"/>
              <a:buNone/>
              <a:tabLst/>
            </a:pPr>
            <a:r>
              <a:rPr lang="en-US" sz="2400" b="1" kern="1200" dirty="0">
                <a:solidFill>
                  <a:schemeClr val="tx2"/>
                </a:solidFill>
                <a:latin typeface="Arial (Body)"/>
              </a:rPr>
              <a:t>CE1-</a:t>
            </a:r>
            <a:r>
              <a:rPr lang="en-US" sz="2400" b="1" kern="1200" dirty="0">
                <a:solidFill>
                  <a:schemeClr val="tx2"/>
                </a:solidFill>
                <a:latin typeface="Arial (Body)"/>
                <a:ea typeface="+mn-ea"/>
                <a:cs typeface="+mn-cs"/>
              </a:rPr>
              <a:t>7</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you print results?</a:t>
            </a:r>
          </a:p>
        </p:txBody>
      </p:sp>
    </p:spTree>
    <p:extLst>
      <p:ext uri="{BB962C8B-B14F-4D97-AF65-F5344CB8AC3E}">
        <p14:creationId xmlns:p14="http://schemas.microsoft.com/office/powerpoint/2010/main" val="153014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Your Workbook in Excel</a:t>
            </a:r>
          </a:p>
        </p:txBody>
      </p:sp>
      <p:sp>
        <p:nvSpPr>
          <p:cNvPr id="3" name="Text Placeholder 2"/>
          <p:cNvSpPr>
            <a:spLocks noGrp="1"/>
          </p:cNvSpPr>
          <p:nvPr>
            <p:ph type="body" idx="1"/>
          </p:nvPr>
        </p:nvSpPr>
        <p:spPr>
          <a:xfrm>
            <a:off x="1981200" y="1600201"/>
            <a:ext cx="8229600" cy="790575"/>
          </a:xfrm>
        </p:spPr>
        <p:txBody>
          <a:bodyPr/>
          <a:lstStyle/>
          <a:p>
            <a:pPr marL="0" indent="0">
              <a:buNone/>
            </a:pPr>
            <a:r>
              <a:rPr lang="en-US" sz="1400" dirty="0"/>
              <a:t>CE1-2 How do you get started with Excel?</a:t>
            </a:r>
          </a:p>
          <a:p>
            <a:pPr marL="0" indent="0">
              <a:spcBef>
                <a:spcPts val="600"/>
              </a:spcBef>
              <a:buNone/>
            </a:pPr>
            <a:r>
              <a:rPr lang="en-US" sz="2200" b="1" dirty="0">
                <a:solidFill>
                  <a:schemeClr val="tx1"/>
                </a:solidFill>
              </a:rPr>
              <a:t>Figure C</a:t>
            </a:r>
            <a:r>
              <a:rPr lang="en-US" sz="100" b="1" dirty="0">
                <a:solidFill>
                  <a:schemeClr val="tx1"/>
                </a:solidFill>
              </a:rPr>
              <a:t> </a:t>
            </a:r>
            <a:r>
              <a:rPr lang="en-US" sz="2200" b="1" dirty="0">
                <a:solidFill>
                  <a:schemeClr val="tx1"/>
                </a:solidFill>
              </a:rPr>
              <a:t>E</a:t>
            </a:r>
            <a:r>
              <a:rPr lang="en-US" sz="100" b="1" dirty="0">
                <a:solidFill>
                  <a:schemeClr val="tx1"/>
                </a:solidFill>
              </a:rPr>
              <a:t> </a:t>
            </a:r>
            <a:r>
              <a:rPr lang="en-US" sz="2200" b="1" dirty="0">
                <a:solidFill>
                  <a:schemeClr val="tx1"/>
                </a:solidFill>
              </a:rPr>
              <a:t>1-2</a:t>
            </a:r>
            <a:r>
              <a:rPr lang="en-US" sz="2200" dirty="0">
                <a:solidFill>
                  <a:schemeClr val="tx1"/>
                </a:solidFill>
              </a:rPr>
              <a:t> Saving Your Workbook in Excel</a:t>
            </a:r>
            <a:endParaRPr lang="en-US" sz="2200" dirty="0"/>
          </a:p>
        </p:txBody>
      </p:sp>
      <p:pic>
        <p:nvPicPr>
          <p:cNvPr id="5" name="Picture 4" descr="Screen shot of Excel">
            <a:extLst>
              <a:ext uri="{FF2B5EF4-FFF2-40B4-BE49-F238E27FC236}">
                <a16:creationId xmlns:a16="http://schemas.microsoft.com/office/drawing/2014/main" id="{595974D9-6BBC-4C79-B9C4-9B7283D30CC0}"/>
              </a:ext>
            </a:extLst>
          </p:cNvPr>
          <p:cNvPicPr>
            <a:picLocks noChangeAspect="1"/>
          </p:cNvPicPr>
          <p:nvPr/>
        </p:nvPicPr>
        <p:blipFill>
          <a:blip r:embed="rId3"/>
          <a:srcRect/>
          <a:stretch/>
        </p:blipFill>
        <p:spPr>
          <a:xfrm>
            <a:off x="3056299" y="2329181"/>
            <a:ext cx="5413625" cy="4001837"/>
          </a:xfrm>
          <a:prstGeom prst="rect">
            <a:avLst/>
          </a:prstGeom>
        </p:spPr>
      </p:pic>
    </p:spTree>
    <p:extLst>
      <p:ext uri="{BB962C8B-B14F-4D97-AF65-F5344CB8AC3E}">
        <p14:creationId xmlns:p14="http://schemas.microsoft.com/office/powerpoint/2010/main" val="3119832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a File Name in Excel</a:t>
            </a:r>
          </a:p>
        </p:txBody>
      </p:sp>
      <p:sp>
        <p:nvSpPr>
          <p:cNvPr id="3" name="Text Placeholder 2"/>
          <p:cNvSpPr>
            <a:spLocks noGrp="1"/>
          </p:cNvSpPr>
          <p:nvPr>
            <p:ph type="body" idx="1"/>
          </p:nvPr>
        </p:nvSpPr>
        <p:spPr>
          <a:xfrm>
            <a:off x="1981200" y="1600201"/>
            <a:ext cx="8229600" cy="752475"/>
          </a:xfrm>
        </p:spPr>
        <p:txBody>
          <a:bodyPr/>
          <a:lstStyle/>
          <a:p>
            <a:pPr marL="0" indent="0">
              <a:buNone/>
            </a:pPr>
            <a:r>
              <a:rPr lang="en-US" sz="1400" dirty="0">
                <a:latin typeface="+mn-lt"/>
              </a:rPr>
              <a:t>CE1-2 How do you get started with Excel?</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1-3</a:t>
            </a:r>
            <a:r>
              <a:rPr lang="en-US" sz="2200" dirty="0">
                <a:solidFill>
                  <a:schemeClr val="tx1"/>
                </a:solidFill>
                <a:latin typeface="+mn-lt"/>
              </a:rPr>
              <a:t> Entering a File Name in Excel</a:t>
            </a:r>
            <a:endParaRPr lang="en-US" sz="2200" dirty="0">
              <a:latin typeface="+mn-lt"/>
            </a:endParaRPr>
          </a:p>
        </p:txBody>
      </p:sp>
      <p:pic>
        <p:nvPicPr>
          <p:cNvPr id="5" name="Picture 4" descr="Screen shot of Excel">
            <a:extLst>
              <a:ext uri="{FF2B5EF4-FFF2-40B4-BE49-F238E27FC236}">
                <a16:creationId xmlns:a16="http://schemas.microsoft.com/office/drawing/2014/main" id="{52C7EADC-8379-4AAF-8AC0-D324A083BF9F}"/>
              </a:ext>
            </a:extLst>
          </p:cNvPr>
          <p:cNvPicPr>
            <a:picLocks noChangeAspect="1"/>
          </p:cNvPicPr>
          <p:nvPr/>
        </p:nvPicPr>
        <p:blipFill>
          <a:blip r:embed="rId3"/>
          <a:srcRect/>
          <a:stretch/>
        </p:blipFill>
        <p:spPr>
          <a:xfrm>
            <a:off x="2772454" y="2409878"/>
            <a:ext cx="6031577" cy="3956005"/>
          </a:xfrm>
          <a:prstGeom prst="rect">
            <a:avLst/>
          </a:prstGeom>
        </p:spPr>
      </p:pic>
    </p:spTree>
    <p:extLst>
      <p:ext uri="{BB962C8B-B14F-4D97-AF65-F5344CB8AC3E}">
        <p14:creationId xmlns:p14="http://schemas.microsoft.com/office/powerpoint/2010/main" val="378358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Menu Tabs and Ribbon Bar</a:t>
            </a:r>
          </a:p>
        </p:txBody>
      </p:sp>
      <p:sp>
        <p:nvSpPr>
          <p:cNvPr id="3" name="Text Placeholder 2"/>
          <p:cNvSpPr>
            <a:spLocks noGrp="1"/>
          </p:cNvSpPr>
          <p:nvPr>
            <p:ph type="body" idx="1"/>
          </p:nvPr>
        </p:nvSpPr>
        <p:spPr>
          <a:xfrm>
            <a:off x="1981200" y="1600201"/>
            <a:ext cx="8229600" cy="752475"/>
          </a:xfrm>
        </p:spPr>
        <p:txBody>
          <a:bodyPr/>
          <a:lstStyle/>
          <a:p>
            <a:pPr marL="0" indent="0">
              <a:buNone/>
            </a:pPr>
            <a:r>
              <a:rPr lang="en-US" sz="1400" dirty="0">
                <a:latin typeface="+mn-lt"/>
              </a:rPr>
              <a:t>CE1-2 How do you get started with Excel?</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1-4</a:t>
            </a:r>
            <a:r>
              <a:rPr lang="en-US" sz="2200" dirty="0">
                <a:solidFill>
                  <a:schemeClr val="tx1"/>
                </a:solidFill>
                <a:latin typeface="+mn-lt"/>
              </a:rPr>
              <a:t> Excel Menu Tabs and Ribbon Bar</a:t>
            </a:r>
            <a:endParaRPr lang="en-US" sz="2200" dirty="0">
              <a:latin typeface="+mn-lt"/>
            </a:endParaRPr>
          </a:p>
        </p:txBody>
      </p:sp>
      <p:pic>
        <p:nvPicPr>
          <p:cNvPr id="5" name="Picture 4" descr="Screen shot of Excel"/>
          <p:cNvPicPr>
            <a:picLocks noChangeAspect="1"/>
          </p:cNvPicPr>
          <p:nvPr/>
        </p:nvPicPr>
        <p:blipFill>
          <a:blip r:embed="rId2"/>
          <a:srcRect/>
          <a:stretch/>
        </p:blipFill>
        <p:spPr>
          <a:xfrm>
            <a:off x="3014706" y="2352676"/>
            <a:ext cx="5646732" cy="3925033"/>
          </a:xfrm>
          <a:prstGeom prst="rect">
            <a:avLst/>
          </a:prstGeom>
        </p:spPr>
      </p:pic>
    </p:spTree>
    <p:extLst>
      <p:ext uri="{BB962C8B-B14F-4D97-AF65-F5344CB8AC3E}">
        <p14:creationId xmlns:p14="http://schemas.microsoft.com/office/powerpoint/2010/main" val="2585119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Ribbon with Page Layout Tab Selected</a:t>
            </a:r>
          </a:p>
        </p:txBody>
      </p:sp>
      <p:sp>
        <p:nvSpPr>
          <p:cNvPr id="3" name="Text Placeholder 2"/>
          <p:cNvSpPr>
            <a:spLocks noGrp="1"/>
          </p:cNvSpPr>
          <p:nvPr>
            <p:ph type="body" idx="1"/>
          </p:nvPr>
        </p:nvSpPr>
        <p:spPr>
          <a:xfrm>
            <a:off x="1981200" y="1600201"/>
            <a:ext cx="8229600" cy="790575"/>
          </a:xfrm>
        </p:spPr>
        <p:txBody>
          <a:bodyPr/>
          <a:lstStyle/>
          <a:p>
            <a:pPr marL="0" indent="0">
              <a:buNone/>
            </a:pPr>
            <a:r>
              <a:rPr lang="en-US" sz="1400" dirty="0">
                <a:latin typeface="+mn-lt"/>
              </a:rPr>
              <a:t>CE1-2 How do you get started with Excel?</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1-5</a:t>
            </a:r>
            <a:r>
              <a:rPr lang="en-US" sz="2200" dirty="0">
                <a:solidFill>
                  <a:schemeClr val="tx1"/>
                </a:solidFill>
                <a:latin typeface="+mn-lt"/>
              </a:rPr>
              <a:t> Ribbon with Page Layout Tab Selected</a:t>
            </a:r>
            <a:endParaRPr lang="en-US" sz="2200" dirty="0">
              <a:latin typeface="+mn-lt"/>
            </a:endParaRPr>
          </a:p>
        </p:txBody>
      </p:sp>
      <p:pic>
        <p:nvPicPr>
          <p:cNvPr id="6" name="Picture 5" descr="Screen shot of Excel"/>
          <p:cNvPicPr>
            <a:picLocks noChangeAspect="1"/>
          </p:cNvPicPr>
          <p:nvPr/>
        </p:nvPicPr>
        <p:blipFill>
          <a:blip r:embed="rId3"/>
          <a:srcRect/>
          <a:stretch/>
        </p:blipFill>
        <p:spPr>
          <a:xfrm>
            <a:off x="3022080" y="2390776"/>
            <a:ext cx="5650066" cy="3938429"/>
          </a:xfrm>
          <a:prstGeom prst="rect">
            <a:avLst/>
          </a:prstGeom>
        </p:spPr>
      </p:pic>
    </p:spTree>
    <p:extLst>
      <p:ext uri="{BB962C8B-B14F-4D97-AF65-F5344CB8AC3E}">
        <p14:creationId xmlns:p14="http://schemas.microsoft.com/office/powerpoint/2010/main" val="124047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Entering Data in Excel</a:t>
            </a:r>
          </a:p>
        </p:txBody>
      </p:sp>
      <p:sp>
        <p:nvSpPr>
          <p:cNvPr id="3" name="Text Placeholder 2"/>
          <p:cNvSpPr>
            <a:spLocks noGrp="1"/>
          </p:cNvSpPr>
          <p:nvPr>
            <p:ph type="body" idx="1"/>
          </p:nvPr>
        </p:nvSpPr>
        <p:spPr>
          <a:xfrm>
            <a:off x="1981200" y="1600201"/>
            <a:ext cx="8229600" cy="912090"/>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CE1-3 How can you enter data?</a:t>
            </a:r>
          </a:p>
          <a:p>
            <a:pPr defTabSz="685800">
              <a:buSzPts val="2400"/>
            </a:pPr>
            <a:r>
              <a:rPr lang="en-US" sz="2400" kern="1200" dirty="0">
                <a:solidFill>
                  <a:srgbClr val="000000"/>
                </a:solidFill>
                <a:latin typeface="Arial (Body)"/>
              </a:rPr>
              <a:t>Three general methods</a:t>
            </a:r>
          </a:p>
        </p:txBody>
      </p:sp>
      <p:sp>
        <p:nvSpPr>
          <p:cNvPr id="4" name="Text Placeholder 3"/>
          <p:cNvSpPr>
            <a:spLocks noGrp="1"/>
          </p:cNvSpPr>
          <p:nvPr>
            <p:ph type="body" idx="2"/>
          </p:nvPr>
        </p:nvSpPr>
        <p:spPr>
          <a:xfrm>
            <a:off x="1981200" y="2472167"/>
            <a:ext cx="8229600" cy="2163763"/>
          </a:xfrm>
        </p:spPr>
        <p:txBody>
          <a:bodyPr wrap="square" lIns="91425" tIns="91425" rIns="91425" bIns="91425" anchor="t" anchorCtr="0">
            <a:noAutofit/>
          </a:bodyPr>
          <a:lstStyle/>
          <a:p>
            <a:pPr marL="741553" lvl="1" indent="-428371" defTabSz="685800">
              <a:spcAft>
                <a:spcPct val="0"/>
              </a:spcAft>
              <a:buClr>
                <a:schemeClr val="tx2"/>
              </a:buClr>
              <a:buSzPts val="2400"/>
              <a:buFont typeface="+mj-lt"/>
              <a:buAutoNum type="arabicPeriod"/>
            </a:pPr>
            <a:r>
              <a:rPr lang="en-US" sz="2400" kern="1200" dirty="0">
                <a:solidFill>
                  <a:srgbClr val="000000"/>
                </a:solidFill>
                <a:latin typeface="Arial (Body)"/>
                <a:ea typeface="+mn-ea"/>
                <a:cs typeface="+mn-cs"/>
              </a:rPr>
              <a:t>Key in the data</a:t>
            </a:r>
          </a:p>
          <a:p>
            <a:pPr marL="741553" lvl="1" indent="-428371" defTabSz="685800">
              <a:spcAft>
                <a:spcPct val="0"/>
              </a:spcAft>
              <a:buClr>
                <a:schemeClr val="tx2"/>
              </a:buClr>
              <a:buSzPts val="2400"/>
              <a:buFont typeface="+mj-lt"/>
              <a:buAutoNum type="arabicPeriod"/>
            </a:pPr>
            <a:r>
              <a:rPr lang="en-US" sz="2400" kern="1200" dirty="0">
                <a:solidFill>
                  <a:srgbClr val="000000"/>
                </a:solidFill>
                <a:latin typeface="Arial (Body)"/>
                <a:ea typeface="+mn-ea"/>
                <a:cs typeface="+mn-cs"/>
              </a:rPr>
              <a:t>Let Excel add data based on a pattern</a:t>
            </a:r>
          </a:p>
          <a:p>
            <a:pPr marL="741553" lvl="1" indent="-428371" defTabSz="685800">
              <a:spcAft>
                <a:spcPct val="0"/>
              </a:spcAft>
              <a:buClr>
                <a:schemeClr val="tx2"/>
              </a:buClr>
              <a:buSzPts val="2400"/>
              <a:buFont typeface="+mj-lt"/>
              <a:buAutoNum type="arabicPeriod"/>
            </a:pPr>
            <a:r>
              <a:rPr lang="en-US" sz="2400" kern="1200" dirty="0">
                <a:solidFill>
                  <a:srgbClr val="000000"/>
                </a:solidFill>
                <a:latin typeface="Arial (Body)"/>
                <a:ea typeface="+mn-ea"/>
                <a:cs typeface="+mn-cs"/>
              </a:rPr>
              <a:t>Import from another file or program</a:t>
            </a:r>
          </a:p>
        </p:txBody>
      </p:sp>
    </p:spTree>
    <p:extLst>
      <p:ext uri="{BB962C8B-B14F-4D97-AF65-F5344CB8AC3E}">
        <p14:creationId xmlns:p14="http://schemas.microsoft.com/office/powerpoint/2010/main" val="202010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City Names in Column E</a:t>
            </a:r>
          </a:p>
        </p:txBody>
      </p:sp>
      <p:sp>
        <p:nvSpPr>
          <p:cNvPr id="3" name="Text Placeholder 2"/>
          <p:cNvSpPr>
            <a:spLocks noGrp="1"/>
          </p:cNvSpPr>
          <p:nvPr>
            <p:ph type="body" idx="1"/>
          </p:nvPr>
        </p:nvSpPr>
        <p:spPr>
          <a:xfrm>
            <a:off x="1981200" y="1600201"/>
            <a:ext cx="8229600" cy="733425"/>
          </a:xfrm>
        </p:spPr>
        <p:txBody>
          <a:bodyPr/>
          <a:lstStyle/>
          <a:p>
            <a:pPr marL="0" indent="0">
              <a:buNone/>
            </a:pPr>
            <a:r>
              <a:rPr lang="en-US" sz="1400" dirty="0">
                <a:latin typeface="+mn-lt"/>
              </a:rPr>
              <a:t>CE1-3 How can you enter data?</a:t>
            </a:r>
          </a:p>
          <a:p>
            <a:pPr marL="0" indent="0">
              <a:spcBef>
                <a:spcPts val="600"/>
              </a:spcBef>
              <a:buNone/>
            </a:pPr>
            <a:r>
              <a:rPr lang="en-US" sz="2200" b="1" dirty="0">
                <a:solidFill>
                  <a:schemeClr val="tx1"/>
                </a:solidFill>
                <a:latin typeface="+mn-lt"/>
              </a:rPr>
              <a:t>Figure C</a:t>
            </a:r>
            <a:r>
              <a:rPr lang="en-US" sz="100" b="1" dirty="0">
                <a:solidFill>
                  <a:schemeClr val="tx1"/>
                </a:solidFill>
                <a:latin typeface="+mn-lt"/>
              </a:rPr>
              <a:t> </a:t>
            </a:r>
            <a:r>
              <a:rPr lang="en-US" sz="2200" b="1" dirty="0">
                <a:solidFill>
                  <a:schemeClr val="tx1"/>
                </a:solidFill>
                <a:latin typeface="+mn-lt"/>
              </a:rPr>
              <a:t>E</a:t>
            </a:r>
            <a:r>
              <a:rPr lang="en-US" sz="100" b="1" dirty="0">
                <a:solidFill>
                  <a:schemeClr val="tx1"/>
                </a:solidFill>
                <a:latin typeface="+mn-lt"/>
              </a:rPr>
              <a:t> </a:t>
            </a:r>
            <a:r>
              <a:rPr lang="en-US" sz="2200" b="1" dirty="0">
                <a:solidFill>
                  <a:schemeClr val="tx1"/>
                </a:solidFill>
                <a:latin typeface="+mn-lt"/>
              </a:rPr>
              <a:t>1-6</a:t>
            </a:r>
            <a:r>
              <a:rPr lang="en-US" sz="2200" dirty="0">
                <a:solidFill>
                  <a:schemeClr val="tx1"/>
                </a:solidFill>
                <a:latin typeface="+mn-lt"/>
              </a:rPr>
              <a:t> Entering City Names in Column E</a:t>
            </a:r>
            <a:endParaRPr lang="en-US" sz="2200" dirty="0">
              <a:latin typeface="+mn-lt"/>
            </a:endParaRPr>
          </a:p>
        </p:txBody>
      </p:sp>
      <p:pic>
        <p:nvPicPr>
          <p:cNvPr id="6" name="Picture 5" descr="Screen shot of Excel"/>
          <p:cNvPicPr>
            <a:picLocks noChangeAspect="1"/>
          </p:cNvPicPr>
          <p:nvPr/>
        </p:nvPicPr>
        <p:blipFill>
          <a:blip r:embed="rId3"/>
          <a:srcRect/>
          <a:stretch/>
        </p:blipFill>
        <p:spPr>
          <a:xfrm>
            <a:off x="3016576" y="2333625"/>
            <a:ext cx="5594024" cy="3981629"/>
          </a:xfrm>
          <a:prstGeom prst="rect">
            <a:avLst/>
          </a:prstGeom>
        </p:spPr>
      </p:pic>
    </p:spTree>
    <p:extLst>
      <p:ext uri="{BB962C8B-B14F-4D97-AF65-F5344CB8AC3E}">
        <p14:creationId xmlns:p14="http://schemas.microsoft.com/office/powerpoint/2010/main" val="812490663"/>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1806</Words>
  <Application>Microsoft Macintosh PowerPoint</Application>
  <PresentationFormat>Breitbild</PresentationFormat>
  <Paragraphs>213</Paragraphs>
  <Slides>40</Slides>
  <Notes>22</Notes>
  <HiddenSlides>0</HiddenSlides>
  <MMClips>0</MMClips>
  <ScaleCrop>false</ScaleCrop>
  <HeadingPairs>
    <vt:vector size="8" baseType="variant">
      <vt:variant>
        <vt:lpstr>Verwendete Schriftarten</vt:lpstr>
      </vt:variant>
      <vt:variant>
        <vt:i4>6</vt:i4>
      </vt:variant>
      <vt:variant>
        <vt:lpstr>Design</vt:lpstr>
      </vt:variant>
      <vt:variant>
        <vt:i4>2</vt:i4>
      </vt:variant>
      <vt:variant>
        <vt:lpstr>Eingebettete OLE-Server</vt:lpstr>
      </vt:variant>
      <vt:variant>
        <vt:i4>1</vt:i4>
      </vt:variant>
      <vt:variant>
        <vt:lpstr>Folientitel</vt:lpstr>
      </vt:variant>
      <vt:variant>
        <vt:i4>40</vt:i4>
      </vt:variant>
    </vt:vector>
  </HeadingPairs>
  <TitlesOfParts>
    <vt:vector size="49" baseType="lpstr">
      <vt:lpstr>Arial</vt:lpstr>
      <vt:lpstr>Arial (Body)</vt:lpstr>
      <vt:lpstr>Calibri</vt:lpstr>
      <vt:lpstr>Noto Sans Symbols</vt:lpstr>
      <vt:lpstr>Times New Roman</vt:lpstr>
      <vt:lpstr>Verdana</vt:lpstr>
      <vt:lpstr>508 Lecture</vt:lpstr>
      <vt:lpstr>1_508 Lecture</vt:lpstr>
      <vt:lpstr>Equation</vt:lpstr>
      <vt:lpstr>Experiencing M I S</vt:lpstr>
      <vt:lpstr>Study Questions</vt:lpstr>
      <vt:lpstr>An Excel Spreadsheet</vt:lpstr>
      <vt:lpstr>Saving Your Workbook in Excel</vt:lpstr>
      <vt:lpstr>Entering a File Name in Excel</vt:lpstr>
      <vt:lpstr>Excel Menu Tabs and Ribbon Bar</vt:lpstr>
      <vt:lpstr>Ribbon with Page Layout Tab Selected</vt:lpstr>
      <vt:lpstr>Entering Data in Excel</vt:lpstr>
      <vt:lpstr>Entering City Names in Column E</vt:lpstr>
      <vt:lpstr>Let Excel Add Data Using a Pattern</vt:lpstr>
      <vt:lpstr>Using a Function Key to Make Entry Corrections</vt:lpstr>
      <vt:lpstr>Entering Identical Data in Multiple Cells: Step 1</vt:lpstr>
      <vt:lpstr>Entering Identical Data in Multiple Cells: Step 2</vt:lpstr>
      <vt:lpstr>Identical Data Entered in Multiple Cells</vt:lpstr>
      <vt:lpstr>Entering Patterned Data in Multiple Cells</vt:lpstr>
      <vt:lpstr>Patterned Data Entered in Multiple Cells</vt:lpstr>
      <vt:lpstr>Sophisticated Entry of Patterned Data in Multiple Cells</vt:lpstr>
      <vt:lpstr>Patterned Data Within Text Values</vt:lpstr>
      <vt:lpstr>Inserting and Deleting Rows and Columns and Changing Their Size</vt:lpstr>
      <vt:lpstr>Spreadsheet to Which User Wants to Add New Rows for Column Headings</vt:lpstr>
      <vt:lpstr>Menu for Adding Inserts Such as New Rows</vt:lpstr>
      <vt:lpstr>Spreadsheet to Which User Has Added New Rows for Column Headings</vt:lpstr>
      <vt:lpstr>Changing Cursor to a Vertical Bar to Change Column Widths</vt:lpstr>
      <vt:lpstr>Spreadsheet with Rows Added and Sizes of Columns Changed</vt:lpstr>
      <vt:lpstr>Formatting Data</vt:lpstr>
      <vt:lpstr>Centering Labels in Cells</vt:lpstr>
      <vt:lpstr>Adding Dollar Signs in Cells</vt:lpstr>
      <vt:lpstr>Creating a (Simple) Formula</vt:lpstr>
      <vt:lpstr>Selecting Cells to Be Summed</vt:lpstr>
      <vt:lpstr>The Result of Applying a Formula That Summed Cells C3, D3, and E3</vt:lpstr>
      <vt:lpstr>Using the F2 Function Key to Show Color Coding of Cells Involved in a Calculation</vt:lpstr>
      <vt:lpstr>Using the F2 Function Key to Confirm That a Formula Was Correctly Copied</vt:lpstr>
      <vt:lpstr>Auto Sum Function</vt:lpstr>
      <vt:lpstr>Summing Sales by Month</vt:lpstr>
      <vt:lpstr>Printing Your Results</vt:lpstr>
      <vt:lpstr>The Print Preview Screen in Excel</vt:lpstr>
      <vt:lpstr>Using Print Preview to View the Spreadsheet with Gridlines and Headings</vt:lpstr>
      <vt:lpstr>Using Print Preview to Select Only a Portion of the Spreadsheet</vt:lpstr>
      <vt:lpstr>Active Review</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726</cp:revision>
  <dcterms:modified xsi:type="dcterms:W3CDTF">2021-02-17T09:21:49Z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